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168.xml"/>
  <Override ContentType="application/vnd.openxmlformats-officedocument.presentationml.notesSlide+xml" PartName="/ppt/notesSlides/notesSlide125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117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33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43.xml"/>
  <Override ContentType="application/vnd.openxmlformats-officedocument.presentationml.notesSlide+xml" PartName="/ppt/notesSlides/notesSlide151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119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16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148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135.xml"/>
  <Override ContentType="application/vnd.openxmlformats-officedocument.presentationml.notesSlide+xml" PartName="/ppt/notesSlides/notesSlide137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41.xml"/>
  <Override ContentType="application/vnd.openxmlformats-officedocument.presentationml.notesSlide+xml" PartName="/ppt/notesSlides/notesSlide153.xml"/>
  <Override ContentType="application/vnd.openxmlformats-officedocument.presentationml.notesSlide+xml" PartName="/ppt/notesSlides/notesSlide123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71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138.xml"/>
  <Override ContentType="application/vnd.openxmlformats-officedocument.presentationml.notesSlide+xml" PartName="/ppt/notesSlides/notesSlide163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15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17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46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120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29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144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31.xml"/>
  <Override ContentType="application/vnd.openxmlformats-officedocument.presentationml.notesSlide+xml" PartName="/ppt/notesSlides/notesSlide127.xml"/>
  <Override ContentType="application/vnd.openxmlformats-officedocument.presentationml.notesSlide+xml" PartName="/ppt/notesSlides/notesSlide157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16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150.xml"/>
  <Override ContentType="application/vnd.openxmlformats-officedocument.presentationml.notesSlide+xml" PartName="/ppt/notesSlides/notesSlide14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116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59.xml"/>
  <Override ContentType="application/vnd.openxmlformats-officedocument.presentationml.notesSlide+xml" PartName="/ppt/notesSlides/notesSlide124.xml"/>
  <Override ContentType="application/vnd.openxmlformats-officedocument.presentationml.notesSlide+xml" PartName="/ppt/notesSlides/notesSlide126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169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1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60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152.xml"/>
  <Override ContentType="application/vnd.openxmlformats-officedocument.presentationml.notesSlide+xml" PartName="/ppt/notesSlides/notesSlide165.xml"/>
  <Override ContentType="application/vnd.openxmlformats-officedocument.presentationml.notesSlide+xml" PartName="/ppt/notesSlides/notesSlide122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118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170.xml"/>
  <Override ContentType="application/vnd.openxmlformats-officedocument.presentationml.notesSlide+xml" PartName="/ppt/notesSlides/notesSlide167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140.xml"/>
  <Override ContentType="application/vnd.openxmlformats-officedocument.presentationml.notesSlide+xml" PartName="/ppt/notesSlides/notesSlide15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136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49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139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5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1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30.xml"/>
  <Override ContentType="application/vnd.openxmlformats-officedocument.presentationml.notesSlide+xml" PartName="/ppt/notesSlides/notesSlide16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2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132.xml"/>
  <Override ContentType="application/vnd.openxmlformats-officedocument.presentationml.notesSlide+xml" PartName="/ppt/notesSlides/notesSlide162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45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115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158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1.xml"/>
  <Override ContentType="application/vnd.openxmlformats-officedocument.presentationml.slide+xml" PartName="/ppt/slides/slide164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48.xml"/>
  <Override ContentType="application/vnd.openxmlformats-officedocument.presentationml.slide+xml" PartName="/ppt/slides/slide17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138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13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156.xml"/>
  <Override ContentType="application/vnd.openxmlformats-officedocument.presentationml.slide+xml" PartName="/ppt/slides/slide170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123.xml"/>
  <Override ContentType="application/vnd.openxmlformats-officedocument.presentationml.slide+xml" PartName="/ppt/slides/slide71.xml"/>
  <Override ContentType="application/vnd.openxmlformats-officedocument.presentationml.slide+xml" PartName="/ppt/slides/slide166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36.xml"/>
  <Override ContentType="application/vnd.openxmlformats-officedocument.presentationml.slide+xml" PartName="/ppt/slides/slide154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53.xml"/>
  <Override ContentType="application/vnd.openxmlformats-officedocument.presentationml.slide+xml" PartName="/ppt/slides/slide141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68.xml"/>
  <Override ContentType="application/vnd.openxmlformats-officedocument.presentationml.slide+xml" PartName="/ppt/slides/slide118.xml"/>
  <Override ContentType="application/vnd.openxmlformats-officedocument.presentationml.slide+xml" PartName="/ppt/slides/slide142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98.xml"/>
  <Override ContentType="application/vnd.openxmlformats-officedocument.presentationml.slide+xml" PartName="/ppt/slides/slide152.xml"/>
  <Override ContentType="application/vnd.openxmlformats-officedocument.presentationml.slide+xml" PartName="/ppt/slides/slide125.xml"/>
  <Override ContentType="application/vnd.openxmlformats-officedocument.presentationml.slide+xml" PartName="/ppt/slides/slide72.xml"/>
  <Override ContentType="application/vnd.openxmlformats-officedocument.presentationml.slide+xml" PartName="/ppt/slides/slide135.xml"/>
  <Override ContentType="application/vnd.openxmlformats-officedocument.presentationml.slide+xml" PartName="/ppt/slides/slide20.xml"/>
  <Override ContentType="application/vnd.openxmlformats-officedocument.presentationml.slide+xml" PartName="/ppt/slides/slide16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129.xml"/>
  <Override ContentType="application/vnd.openxmlformats-officedocument.presentationml.slide+xml" PartName="/ppt/slides/slide63.xml"/>
  <Override ContentType="application/vnd.openxmlformats-officedocument.presentationml.slide+xml" PartName="/ppt/slides/slide131.xml"/>
  <Override ContentType="application/vnd.openxmlformats-officedocument.presentationml.slide+xml" PartName="/ppt/slides/slide159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116.xml"/>
  <Override ContentType="application/vnd.openxmlformats-officedocument.presentationml.slide+xml" PartName="/ppt/slides/slide144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133.xml"/>
  <Override ContentType="application/vnd.openxmlformats-officedocument.presentationml.slide+xml" PartName="/ppt/slides/slide91.xml"/>
  <Override ContentType="application/vnd.openxmlformats-officedocument.presentationml.slide+xml" PartName="/ppt/slides/slide114.xml"/>
  <Override ContentType="application/vnd.openxmlformats-officedocument.presentationml.slide+xml" PartName="/ppt/slides/slide163.xml"/>
  <Override ContentType="application/vnd.openxmlformats-officedocument.presentationml.slide+xml" PartName="/ppt/slides/slide31.xml"/>
  <Override ContentType="application/vnd.openxmlformats-officedocument.presentationml.slide+xml" PartName="/ppt/slides/slide127.xml"/>
  <Override ContentType="application/vnd.openxmlformats-officedocument.presentationml.slide+xml" PartName="/ppt/slides/slide146.xml"/>
  <Override ContentType="application/vnd.openxmlformats-officedocument.presentationml.slide+xml" PartName="/ppt/slides/slide150.xml"/>
  <Override ContentType="application/vnd.openxmlformats-officedocument.presentationml.slide+xml" PartName="/ppt/slides/slide120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39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95.xml"/>
  <Override ContentType="application/vnd.openxmlformats-officedocument.presentationml.slide+xml" PartName="/ppt/slides/slide15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157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165.xml"/>
  <Override ContentType="application/vnd.openxmlformats-officedocument.presentationml.slide+xml" PartName="/ppt/slides/slide34.xml"/>
  <Override ContentType="application/vnd.openxmlformats-officedocument.presentationml.slide+xml" PartName="/ppt/slides/slide122.xml"/>
  <Override ContentType="application/vnd.openxmlformats-officedocument.presentationml.slide+xml" PartName="/ppt/slides/slide130.xml"/>
  <Override ContentType="application/vnd.openxmlformats-officedocument.presentationml.slide+xml" PartName="/ppt/slides/slide147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40.xml"/>
  <Override ContentType="application/vnd.openxmlformats-officedocument.presentationml.slide+xml" PartName="/ppt/slides/slide11.xml"/>
  <Override ContentType="application/vnd.openxmlformats-officedocument.presentationml.slide+xml" PartName="/ppt/slides/slide137.xml"/>
  <Override ContentType="application/vnd.openxmlformats-officedocument.presentationml.slide+xml" PartName="/ppt/slides/slide110.xml"/>
  <Override ContentType="application/vnd.openxmlformats-officedocument.presentationml.slide+xml" PartName="/ppt/slides/slide153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171.xml"/>
  <Override ContentType="application/vnd.openxmlformats-officedocument.presentationml.slide+xml" PartName="/ppt/slides/slide149.xml"/>
  <Override ContentType="application/vnd.openxmlformats-officedocument.presentationml.slide+xml" PartName="/ppt/slides/slide49.xml"/>
  <Override ContentType="application/vnd.openxmlformats-officedocument.presentationml.slide+xml" PartName="/ppt/slides/slide124.xml"/>
  <Override ContentType="application/vnd.openxmlformats-officedocument.presentationml.slide+xml" PartName="/ppt/slides/slide83.xml"/>
  <Override ContentType="application/vnd.openxmlformats-officedocument.presentationml.slide+xml" PartName="/ppt/slides/slide106.xml"/>
  <Override ContentType="application/vnd.openxmlformats-officedocument.presentationml.slide+xml" PartName="/ppt/slides/slide167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119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169.xml"/>
  <Override ContentType="application/vnd.openxmlformats-officedocument.presentationml.slide+xml" PartName="/ppt/slides/slide30.xml"/>
  <Override ContentType="application/vnd.openxmlformats-officedocument.presentationml.slide+xml" PartName="/ppt/slides/slide126.xml"/>
  <Override ContentType="application/vnd.openxmlformats-officedocument.presentationml.slide+xml" PartName="/ppt/slides/slide151.xml"/>
  <Override ContentType="application/vnd.openxmlformats-officedocument.presentationml.slide+xml" PartName="/ppt/slides/slide109.xml"/>
  <Override ContentType="application/vnd.openxmlformats-officedocument.presentationml.slide+xml" PartName="/ppt/slides/slide134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160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143.xml"/>
  <Override ContentType="application/vnd.openxmlformats-officedocument.presentationml.slide+xml" PartName="/ppt/slides/slide117.xml"/>
  <Override ContentType="application/vnd.openxmlformats-officedocument.presentationml.slide+xml" PartName="/ppt/slides/slide145.xml"/>
  <Override ContentType="application/vnd.openxmlformats-officedocument.presentationml.slide+xml" PartName="/ppt/slides/slide132.xml"/>
  <Override ContentType="application/vnd.openxmlformats-officedocument.presentationml.slide+xml" PartName="/ppt/slides/slide162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128.xml"/>
  <Override ContentType="application/vnd.openxmlformats-officedocument.presentationml.slide+xml" PartName="/ppt/slides/slide158.xml"/>
  <Override ContentType="application/vnd.openxmlformats-officedocument.presentationml.slide+xml" PartName="/ppt/slides/slide92.xml"/>
  <Override ContentType="application/vnd.openxmlformats-officedocument.presentationml.slide+xml" PartName="/ppt/slides/slide115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 showSpecialPlsOnTitleSld="0">
  <p:sldMasterIdLst>
    <p:sldMasterId id="214748366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  <p:sldId id="347" r:id="rId98"/>
    <p:sldId id="348" r:id="rId99"/>
    <p:sldId id="349" r:id="rId100"/>
    <p:sldId id="350" r:id="rId101"/>
    <p:sldId id="351" r:id="rId102"/>
    <p:sldId id="352" r:id="rId103"/>
    <p:sldId id="353" r:id="rId104"/>
    <p:sldId id="354" r:id="rId105"/>
    <p:sldId id="355" r:id="rId106"/>
    <p:sldId id="356" r:id="rId107"/>
    <p:sldId id="357" r:id="rId108"/>
    <p:sldId id="358" r:id="rId109"/>
    <p:sldId id="359" r:id="rId110"/>
    <p:sldId id="360" r:id="rId111"/>
    <p:sldId id="361" r:id="rId112"/>
    <p:sldId id="362" r:id="rId113"/>
    <p:sldId id="363" r:id="rId114"/>
    <p:sldId id="364" r:id="rId115"/>
    <p:sldId id="365" r:id="rId116"/>
    <p:sldId id="366" r:id="rId117"/>
    <p:sldId id="367" r:id="rId118"/>
    <p:sldId id="368" r:id="rId119"/>
    <p:sldId id="369" r:id="rId120"/>
    <p:sldId id="370" r:id="rId121"/>
    <p:sldId id="371" r:id="rId122"/>
    <p:sldId id="372" r:id="rId123"/>
    <p:sldId id="373" r:id="rId124"/>
    <p:sldId id="374" r:id="rId125"/>
    <p:sldId id="375" r:id="rId126"/>
    <p:sldId id="376" r:id="rId127"/>
    <p:sldId id="377" r:id="rId128"/>
    <p:sldId id="378" r:id="rId129"/>
    <p:sldId id="379" r:id="rId130"/>
    <p:sldId id="380" r:id="rId131"/>
    <p:sldId id="381" r:id="rId132"/>
    <p:sldId id="382" r:id="rId133"/>
    <p:sldId id="383" r:id="rId134"/>
    <p:sldId id="384" r:id="rId135"/>
    <p:sldId id="385" r:id="rId136"/>
    <p:sldId id="386" r:id="rId137"/>
    <p:sldId id="387" r:id="rId138"/>
    <p:sldId id="388" r:id="rId139"/>
    <p:sldId id="389" r:id="rId140"/>
    <p:sldId id="390" r:id="rId141"/>
    <p:sldId id="391" r:id="rId142"/>
    <p:sldId id="392" r:id="rId143"/>
    <p:sldId id="393" r:id="rId144"/>
    <p:sldId id="394" r:id="rId145"/>
    <p:sldId id="395" r:id="rId146"/>
    <p:sldId id="396" r:id="rId147"/>
    <p:sldId id="397" r:id="rId148"/>
    <p:sldId id="398" r:id="rId149"/>
    <p:sldId id="399" r:id="rId150"/>
    <p:sldId id="400" r:id="rId151"/>
    <p:sldId id="401" r:id="rId152"/>
    <p:sldId id="402" r:id="rId153"/>
    <p:sldId id="403" r:id="rId154"/>
    <p:sldId id="404" r:id="rId155"/>
    <p:sldId id="405" r:id="rId156"/>
    <p:sldId id="406" r:id="rId157"/>
    <p:sldId id="407" r:id="rId158"/>
    <p:sldId id="408" r:id="rId159"/>
    <p:sldId id="409" r:id="rId160"/>
    <p:sldId id="410" r:id="rId161"/>
    <p:sldId id="411" r:id="rId162"/>
    <p:sldId id="412" r:id="rId163"/>
    <p:sldId id="413" r:id="rId164"/>
    <p:sldId id="414" r:id="rId165"/>
    <p:sldId id="415" r:id="rId166"/>
    <p:sldId id="416" r:id="rId167"/>
    <p:sldId id="417" r:id="rId168"/>
    <p:sldId id="418" r:id="rId169"/>
    <p:sldId id="419" r:id="rId170"/>
    <p:sldId id="420" r:id="rId171"/>
    <p:sldId id="421" r:id="rId172"/>
    <p:sldId id="422" r:id="rId173"/>
    <p:sldId id="423" r:id="rId174"/>
    <p:sldId id="424" r:id="rId175"/>
    <p:sldId id="425" r:id="rId176"/>
    <p:sldId id="426" r:id="rId177"/>
    <p:sldId id="427" r:id="rId178"/>
  </p:sldIdLst>
  <p:sldSz cy="5143500" cx="9144000"/>
  <p:notesSz cx="6858000" cy="9144000"/>
  <p:embeddedFontLst>
    <p:embeddedFont>
      <p:font typeface="Nanum Gothic"/>
      <p:regular r:id="rId179"/>
      <p:bold r:id="rId180"/>
    </p:embeddedFont>
    <p:embeddedFont>
      <p:font typeface="Source Sans Pro"/>
      <p:regular r:id="rId181"/>
      <p:bold r:id="rId182"/>
      <p:italic r:id="rId183"/>
      <p:boldItalic r:id="rId18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56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DD5EE4B0-18E4-42DD-9ECF-D0B76F16E435}">
  <a:tblStyle styleId="{DD5EE4B0-18E4-42DD-9ECF-D0B76F16E435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56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07" Type="http://schemas.openxmlformats.org/officeDocument/2006/relationships/slide" Target="slides/slide101.xml"/><Relationship Id="rId106" Type="http://schemas.openxmlformats.org/officeDocument/2006/relationships/slide" Target="slides/slide100.xml"/><Relationship Id="rId105" Type="http://schemas.openxmlformats.org/officeDocument/2006/relationships/slide" Target="slides/slide99.xml"/><Relationship Id="rId104" Type="http://schemas.openxmlformats.org/officeDocument/2006/relationships/slide" Target="slides/slide98.xml"/><Relationship Id="rId109" Type="http://schemas.openxmlformats.org/officeDocument/2006/relationships/slide" Target="slides/slide103.xml"/><Relationship Id="rId108" Type="http://schemas.openxmlformats.org/officeDocument/2006/relationships/slide" Target="slides/slide102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184" Type="http://schemas.openxmlformats.org/officeDocument/2006/relationships/font" Target="fonts/SourceSansPro-boldItalic.fntdata"/><Relationship Id="rId103" Type="http://schemas.openxmlformats.org/officeDocument/2006/relationships/slide" Target="slides/slide97.xml"/><Relationship Id="rId102" Type="http://schemas.openxmlformats.org/officeDocument/2006/relationships/slide" Target="slides/slide96.xml"/><Relationship Id="rId101" Type="http://schemas.openxmlformats.org/officeDocument/2006/relationships/slide" Target="slides/slide95.xml"/><Relationship Id="rId100" Type="http://schemas.openxmlformats.org/officeDocument/2006/relationships/slide" Target="slides/slide94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183" Type="http://schemas.openxmlformats.org/officeDocument/2006/relationships/font" Target="fonts/SourceSansPro-italic.fntdata"/><Relationship Id="rId32" Type="http://schemas.openxmlformats.org/officeDocument/2006/relationships/slide" Target="slides/slide26.xml"/><Relationship Id="rId182" Type="http://schemas.openxmlformats.org/officeDocument/2006/relationships/font" Target="fonts/SourceSansPro-bold.fntdata"/><Relationship Id="rId35" Type="http://schemas.openxmlformats.org/officeDocument/2006/relationships/slide" Target="slides/slide29.xml"/><Relationship Id="rId181" Type="http://schemas.openxmlformats.org/officeDocument/2006/relationships/font" Target="fonts/SourceSansPro-regular.fntdata"/><Relationship Id="rId34" Type="http://schemas.openxmlformats.org/officeDocument/2006/relationships/slide" Target="slides/slide28.xml"/><Relationship Id="rId180" Type="http://schemas.openxmlformats.org/officeDocument/2006/relationships/font" Target="fonts/NanumGothic-bold.fntdata"/><Relationship Id="rId37" Type="http://schemas.openxmlformats.org/officeDocument/2006/relationships/slide" Target="slides/slide31.xml"/><Relationship Id="rId176" Type="http://schemas.openxmlformats.org/officeDocument/2006/relationships/slide" Target="slides/slide170.xml"/><Relationship Id="rId36" Type="http://schemas.openxmlformats.org/officeDocument/2006/relationships/slide" Target="slides/slide30.xml"/><Relationship Id="rId175" Type="http://schemas.openxmlformats.org/officeDocument/2006/relationships/slide" Target="slides/slide169.xml"/><Relationship Id="rId39" Type="http://schemas.openxmlformats.org/officeDocument/2006/relationships/slide" Target="slides/slide33.xml"/><Relationship Id="rId174" Type="http://schemas.openxmlformats.org/officeDocument/2006/relationships/slide" Target="slides/slide168.xml"/><Relationship Id="rId38" Type="http://schemas.openxmlformats.org/officeDocument/2006/relationships/slide" Target="slides/slide32.xml"/><Relationship Id="rId173" Type="http://schemas.openxmlformats.org/officeDocument/2006/relationships/slide" Target="slides/slide167.xml"/><Relationship Id="rId179" Type="http://schemas.openxmlformats.org/officeDocument/2006/relationships/font" Target="fonts/NanumGothic-regular.fntdata"/><Relationship Id="rId178" Type="http://schemas.openxmlformats.org/officeDocument/2006/relationships/slide" Target="slides/slide172.xml"/><Relationship Id="rId177" Type="http://schemas.openxmlformats.org/officeDocument/2006/relationships/slide" Target="slides/slide171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29" Type="http://schemas.openxmlformats.org/officeDocument/2006/relationships/slide" Target="slides/slide123.xml"/><Relationship Id="rId128" Type="http://schemas.openxmlformats.org/officeDocument/2006/relationships/slide" Target="slides/slide122.xml"/><Relationship Id="rId127" Type="http://schemas.openxmlformats.org/officeDocument/2006/relationships/slide" Target="slides/slide121.xml"/><Relationship Id="rId126" Type="http://schemas.openxmlformats.org/officeDocument/2006/relationships/slide" Target="slides/slide120.xml"/><Relationship Id="rId26" Type="http://schemas.openxmlformats.org/officeDocument/2006/relationships/slide" Target="slides/slide20.xml"/><Relationship Id="rId121" Type="http://schemas.openxmlformats.org/officeDocument/2006/relationships/slide" Target="slides/slide115.xml"/><Relationship Id="rId25" Type="http://schemas.openxmlformats.org/officeDocument/2006/relationships/slide" Target="slides/slide19.xml"/><Relationship Id="rId120" Type="http://schemas.openxmlformats.org/officeDocument/2006/relationships/slide" Target="slides/slide114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125" Type="http://schemas.openxmlformats.org/officeDocument/2006/relationships/slide" Target="slides/slide119.xml"/><Relationship Id="rId29" Type="http://schemas.openxmlformats.org/officeDocument/2006/relationships/slide" Target="slides/slide23.xml"/><Relationship Id="rId124" Type="http://schemas.openxmlformats.org/officeDocument/2006/relationships/slide" Target="slides/slide118.xml"/><Relationship Id="rId123" Type="http://schemas.openxmlformats.org/officeDocument/2006/relationships/slide" Target="slides/slide117.xml"/><Relationship Id="rId122" Type="http://schemas.openxmlformats.org/officeDocument/2006/relationships/slide" Target="slides/slide116.xml"/><Relationship Id="rId95" Type="http://schemas.openxmlformats.org/officeDocument/2006/relationships/slide" Target="slides/slide89.xml"/><Relationship Id="rId94" Type="http://schemas.openxmlformats.org/officeDocument/2006/relationships/slide" Target="slides/slide88.xml"/><Relationship Id="rId97" Type="http://schemas.openxmlformats.org/officeDocument/2006/relationships/slide" Target="slides/slide91.xml"/><Relationship Id="rId96" Type="http://schemas.openxmlformats.org/officeDocument/2006/relationships/slide" Target="slides/slide90.xml"/><Relationship Id="rId11" Type="http://schemas.openxmlformats.org/officeDocument/2006/relationships/slide" Target="slides/slide5.xml"/><Relationship Id="rId99" Type="http://schemas.openxmlformats.org/officeDocument/2006/relationships/slide" Target="slides/slide93.xml"/><Relationship Id="rId10" Type="http://schemas.openxmlformats.org/officeDocument/2006/relationships/slide" Target="slides/slide4.xml"/><Relationship Id="rId98" Type="http://schemas.openxmlformats.org/officeDocument/2006/relationships/slide" Target="slides/slide92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91" Type="http://schemas.openxmlformats.org/officeDocument/2006/relationships/slide" Target="slides/slide85.xml"/><Relationship Id="rId90" Type="http://schemas.openxmlformats.org/officeDocument/2006/relationships/slide" Target="slides/slide84.xml"/><Relationship Id="rId93" Type="http://schemas.openxmlformats.org/officeDocument/2006/relationships/slide" Target="slides/slide87.xml"/><Relationship Id="rId92" Type="http://schemas.openxmlformats.org/officeDocument/2006/relationships/slide" Target="slides/slide86.xml"/><Relationship Id="rId118" Type="http://schemas.openxmlformats.org/officeDocument/2006/relationships/slide" Target="slides/slide112.xml"/><Relationship Id="rId117" Type="http://schemas.openxmlformats.org/officeDocument/2006/relationships/slide" Target="slides/slide111.xml"/><Relationship Id="rId116" Type="http://schemas.openxmlformats.org/officeDocument/2006/relationships/slide" Target="slides/slide110.xml"/><Relationship Id="rId115" Type="http://schemas.openxmlformats.org/officeDocument/2006/relationships/slide" Target="slides/slide109.xml"/><Relationship Id="rId119" Type="http://schemas.openxmlformats.org/officeDocument/2006/relationships/slide" Target="slides/slide113.xml"/><Relationship Id="rId15" Type="http://schemas.openxmlformats.org/officeDocument/2006/relationships/slide" Target="slides/slide9.xml"/><Relationship Id="rId110" Type="http://schemas.openxmlformats.org/officeDocument/2006/relationships/slide" Target="slides/slide104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14" Type="http://schemas.openxmlformats.org/officeDocument/2006/relationships/slide" Target="slides/slide108.xml"/><Relationship Id="rId18" Type="http://schemas.openxmlformats.org/officeDocument/2006/relationships/slide" Target="slides/slide12.xml"/><Relationship Id="rId113" Type="http://schemas.openxmlformats.org/officeDocument/2006/relationships/slide" Target="slides/slide107.xml"/><Relationship Id="rId112" Type="http://schemas.openxmlformats.org/officeDocument/2006/relationships/slide" Target="slides/slide106.xml"/><Relationship Id="rId111" Type="http://schemas.openxmlformats.org/officeDocument/2006/relationships/slide" Target="slides/slide105.xml"/><Relationship Id="rId84" Type="http://schemas.openxmlformats.org/officeDocument/2006/relationships/slide" Target="slides/slide78.xml"/><Relationship Id="rId83" Type="http://schemas.openxmlformats.org/officeDocument/2006/relationships/slide" Target="slides/slide77.xml"/><Relationship Id="rId86" Type="http://schemas.openxmlformats.org/officeDocument/2006/relationships/slide" Target="slides/slide80.xml"/><Relationship Id="rId85" Type="http://schemas.openxmlformats.org/officeDocument/2006/relationships/slide" Target="slides/slide79.xml"/><Relationship Id="rId88" Type="http://schemas.openxmlformats.org/officeDocument/2006/relationships/slide" Target="slides/slide82.xml"/><Relationship Id="rId150" Type="http://schemas.openxmlformats.org/officeDocument/2006/relationships/slide" Target="slides/slide144.xml"/><Relationship Id="rId87" Type="http://schemas.openxmlformats.org/officeDocument/2006/relationships/slide" Target="slides/slide81.xml"/><Relationship Id="rId89" Type="http://schemas.openxmlformats.org/officeDocument/2006/relationships/slide" Target="slides/slide83.xml"/><Relationship Id="rId80" Type="http://schemas.openxmlformats.org/officeDocument/2006/relationships/slide" Target="slides/slide74.xml"/><Relationship Id="rId82" Type="http://schemas.openxmlformats.org/officeDocument/2006/relationships/slide" Target="slides/slide76.xml"/><Relationship Id="rId81" Type="http://schemas.openxmlformats.org/officeDocument/2006/relationships/slide" Target="slides/slide75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149" Type="http://schemas.openxmlformats.org/officeDocument/2006/relationships/slide" Target="slides/slide143.xml"/><Relationship Id="rId4" Type="http://schemas.openxmlformats.org/officeDocument/2006/relationships/tableStyles" Target="tableStyles.xml"/><Relationship Id="rId148" Type="http://schemas.openxmlformats.org/officeDocument/2006/relationships/slide" Target="slides/slide142.xml"/><Relationship Id="rId9" Type="http://schemas.openxmlformats.org/officeDocument/2006/relationships/slide" Target="slides/slide3.xml"/><Relationship Id="rId143" Type="http://schemas.openxmlformats.org/officeDocument/2006/relationships/slide" Target="slides/slide137.xml"/><Relationship Id="rId142" Type="http://schemas.openxmlformats.org/officeDocument/2006/relationships/slide" Target="slides/slide136.xml"/><Relationship Id="rId141" Type="http://schemas.openxmlformats.org/officeDocument/2006/relationships/slide" Target="slides/slide135.xml"/><Relationship Id="rId140" Type="http://schemas.openxmlformats.org/officeDocument/2006/relationships/slide" Target="slides/slide134.xml"/><Relationship Id="rId5" Type="http://schemas.openxmlformats.org/officeDocument/2006/relationships/slideMaster" Target="slideMasters/slideMaster1.xml"/><Relationship Id="rId147" Type="http://schemas.openxmlformats.org/officeDocument/2006/relationships/slide" Target="slides/slide141.xml"/><Relationship Id="rId6" Type="http://schemas.openxmlformats.org/officeDocument/2006/relationships/notesMaster" Target="notesMasters/notesMaster1.xml"/><Relationship Id="rId146" Type="http://schemas.openxmlformats.org/officeDocument/2006/relationships/slide" Target="slides/slide140.xml"/><Relationship Id="rId7" Type="http://schemas.openxmlformats.org/officeDocument/2006/relationships/slide" Target="slides/slide1.xml"/><Relationship Id="rId145" Type="http://schemas.openxmlformats.org/officeDocument/2006/relationships/slide" Target="slides/slide139.xml"/><Relationship Id="rId8" Type="http://schemas.openxmlformats.org/officeDocument/2006/relationships/slide" Target="slides/slide2.xml"/><Relationship Id="rId144" Type="http://schemas.openxmlformats.org/officeDocument/2006/relationships/slide" Target="slides/slide138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75" Type="http://schemas.openxmlformats.org/officeDocument/2006/relationships/slide" Target="slides/slide69.xml"/><Relationship Id="rId74" Type="http://schemas.openxmlformats.org/officeDocument/2006/relationships/slide" Target="slides/slide68.xml"/><Relationship Id="rId77" Type="http://schemas.openxmlformats.org/officeDocument/2006/relationships/slide" Target="slides/slide71.xml"/><Relationship Id="rId76" Type="http://schemas.openxmlformats.org/officeDocument/2006/relationships/slide" Target="slides/slide70.xml"/><Relationship Id="rId79" Type="http://schemas.openxmlformats.org/officeDocument/2006/relationships/slide" Target="slides/slide73.xml"/><Relationship Id="rId78" Type="http://schemas.openxmlformats.org/officeDocument/2006/relationships/slide" Target="slides/slide72.xml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139" Type="http://schemas.openxmlformats.org/officeDocument/2006/relationships/slide" Target="slides/slide133.xml"/><Relationship Id="rId138" Type="http://schemas.openxmlformats.org/officeDocument/2006/relationships/slide" Target="slides/slide132.xml"/><Relationship Id="rId137" Type="http://schemas.openxmlformats.org/officeDocument/2006/relationships/slide" Target="slides/slide131.xml"/><Relationship Id="rId132" Type="http://schemas.openxmlformats.org/officeDocument/2006/relationships/slide" Target="slides/slide126.xml"/><Relationship Id="rId131" Type="http://schemas.openxmlformats.org/officeDocument/2006/relationships/slide" Target="slides/slide125.xml"/><Relationship Id="rId130" Type="http://schemas.openxmlformats.org/officeDocument/2006/relationships/slide" Target="slides/slide124.xml"/><Relationship Id="rId136" Type="http://schemas.openxmlformats.org/officeDocument/2006/relationships/slide" Target="slides/slide130.xml"/><Relationship Id="rId135" Type="http://schemas.openxmlformats.org/officeDocument/2006/relationships/slide" Target="slides/slide129.xml"/><Relationship Id="rId134" Type="http://schemas.openxmlformats.org/officeDocument/2006/relationships/slide" Target="slides/slide128.xml"/><Relationship Id="rId133" Type="http://schemas.openxmlformats.org/officeDocument/2006/relationships/slide" Target="slides/slide127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66" Type="http://schemas.openxmlformats.org/officeDocument/2006/relationships/slide" Target="slides/slide60.xml"/><Relationship Id="rId172" Type="http://schemas.openxmlformats.org/officeDocument/2006/relationships/slide" Target="slides/slide166.xml"/><Relationship Id="rId65" Type="http://schemas.openxmlformats.org/officeDocument/2006/relationships/slide" Target="slides/slide59.xml"/><Relationship Id="rId171" Type="http://schemas.openxmlformats.org/officeDocument/2006/relationships/slide" Target="slides/slide165.xml"/><Relationship Id="rId68" Type="http://schemas.openxmlformats.org/officeDocument/2006/relationships/slide" Target="slides/slide62.xml"/><Relationship Id="rId170" Type="http://schemas.openxmlformats.org/officeDocument/2006/relationships/slide" Target="slides/slide164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165" Type="http://schemas.openxmlformats.org/officeDocument/2006/relationships/slide" Target="slides/slide159.xml"/><Relationship Id="rId69" Type="http://schemas.openxmlformats.org/officeDocument/2006/relationships/slide" Target="slides/slide63.xml"/><Relationship Id="rId164" Type="http://schemas.openxmlformats.org/officeDocument/2006/relationships/slide" Target="slides/slide158.xml"/><Relationship Id="rId163" Type="http://schemas.openxmlformats.org/officeDocument/2006/relationships/slide" Target="slides/slide157.xml"/><Relationship Id="rId162" Type="http://schemas.openxmlformats.org/officeDocument/2006/relationships/slide" Target="slides/slide156.xml"/><Relationship Id="rId169" Type="http://schemas.openxmlformats.org/officeDocument/2006/relationships/slide" Target="slides/slide163.xml"/><Relationship Id="rId168" Type="http://schemas.openxmlformats.org/officeDocument/2006/relationships/slide" Target="slides/slide162.xml"/><Relationship Id="rId167" Type="http://schemas.openxmlformats.org/officeDocument/2006/relationships/slide" Target="slides/slide161.xml"/><Relationship Id="rId166" Type="http://schemas.openxmlformats.org/officeDocument/2006/relationships/slide" Target="slides/slide160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55" Type="http://schemas.openxmlformats.org/officeDocument/2006/relationships/slide" Target="slides/slide49.xml"/><Relationship Id="rId161" Type="http://schemas.openxmlformats.org/officeDocument/2006/relationships/slide" Target="slides/slide155.xml"/><Relationship Id="rId54" Type="http://schemas.openxmlformats.org/officeDocument/2006/relationships/slide" Target="slides/slide48.xml"/><Relationship Id="rId160" Type="http://schemas.openxmlformats.org/officeDocument/2006/relationships/slide" Target="slides/slide154.xml"/><Relationship Id="rId57" Type="http://schemas.openxmlformats.org/officeDocument/2006/relationships/slide" Target="slides/slide51.xml"/><Relationship Id="rId56" Type="http://schemas.openxmlformats.org/officeDocument/2006/relationships/slide" Target="slides/slide50.xml"/><Relationship Id="rId159" Type="http://schemas.openxmlformats.org/officeDocument/2006/relationships/slide" Target="slides/slide153.xml"/><Relationship Id="rId59" Type="http://schemas.openxmlformats.org/officeDocument/2006/relationships/slide" Target="slides/slide53.xml"/><Relationship Id="rId154" Type="http://schemas.openxmlformats.org/officeDocument/2006/relationships/slide" Target="slides/slide148.xml"/><Relationship Id="rId58" Type="http://schemas.openxmlformats.org/officeDocument/2006/relationships/slide" Target="slides/slide52.xml"/><Relationship Id="rId153" Type="http://schemas.openxmlformats.org/officeDocument/2006/relationships/slide" Target="slides/slide147.xml"/><Relationship Id="rId152" Type="http://schemas.openxmlformats.org/officeDocument/2006/relationships/slide" Target="slides/slide146.xml"/><Relationship Id="rId151" Type="http://schemas.openxmlformats.org/officeDocument/2006/relationships/slide" Target="slides/slide145.xml"/><Relationship Id="rId158" Type="http://schemas.openxmlformats.org/officeDocument/2006/relationships/slide" Target="slides/slide152.xml"/><Relationship Id="rId157" Type="http://schemas.openxmlformats.org/officeDocument/2006/relationships/slide" Target="slides/slide151.xml"/><Relationship Id="rId156" Type="http://schemas.openxmlformats.org/officeDocument/2006/relationships/slide" Target="slides/slide150.xml"/><Relationship Id="rId155" Type="http://schemas.openxmlformats.org/officeDocument/2006/relationships/slide" Target="slides/slide149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/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" name="Google Shape;8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6" name="Google Shape;246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5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Google Shape;1106;p6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07" name="Google Shape;1107;p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7" name="Shape 1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" name="Google Shape;1118;p6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19" name="Google Shape;1119;p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4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" name="Google Shape;1135;p6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36" name="Google Shape;1136;p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9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0" name="Google Shape;1150;p7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51" name="Google Shape;1151;p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1" name="Shape 1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2" name="Google Shape;1162;p7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63" name="Google Shape;1163;p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1" name="Shape 1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" name="Google Shape;1172;p7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73" name="Google Shape;1173;p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7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87" name="Google Shape;1187;p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6" name="Shape 1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7" name="Google Shape;1197;p7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98" name="Google Shape;1198;p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7" name="Shape 1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" name="Google Shape;1208;g43450bcac7_1_3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09" name="Google Shape;1209;g43450bcac7_1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g433c91eded_0_87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14" name="Google Shape;1214;g433c91eded_0_8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5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4" name="Google Shape;254;p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g433c91eded_0_87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1" name="Google Shape;1221;g433c91eded_0_8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g433c91eded_0_88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9" name="Google Shape;1229;g433c91eded_0_8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g433c91eded_0_89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6" name="Google Shape;1236;g433c91eded_0_8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2" name="Shape 1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3" name="Google Shape;1243;p7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44" name="Google Shape;1244;p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7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51" name="Google Shape;1251;p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2" name="Shape 1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3" name="Google Shape;1263;p7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64" name="Google Shape;1264;p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3" name="Shape 1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4" name="Google Shape;1274;p7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75" name="Google Shape;1275;p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1" name="Shape 1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2" name="Google Shape;1282;p7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83" name="Google Shape;1283;p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1" name="Shape 1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2" name="Google Shape;1292;g43450bcac7_1_4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93" name="Google Shape;1293;g43450bcac7_1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6" name="Shape 1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7" name="Google Shape;1297;g4331f7a073_4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8" name="Google Shape;1298;g4331f7a073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5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9" name="Google Shape;259;p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5" name="Shape 1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6" name="Google Shape;1316;g433c91eded_0_89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7" name="Google Shape;1317;g433c91eded_0_8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6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7" name="Google Shape;1327;g433eacb148_0_3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8" name="Google Shape;1328;g433eacb148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g433eacb148_0_5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1" name="Google Shape;1341;g433eacb148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3" name="Shape 1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4" name="Google Shape;1354;g433eacb148_0_5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5" name="Google Shape;1355;g433eacb148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9" name="Shape 1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0" name="Google Shape;1370;g433eacb148_0_7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1" name="Google Shape;1371;g433eacb148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4" name="Shape 1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5" name="Google Shape;1385;g433eacb148_0_10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6" name="Google Shape;1386;g433eacb148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9" name="Shape 1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0" name="Google Shape;1400;p8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01" name="Google Shape;1401;p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0" name="Shape 1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1" name="Google Shape;1411;p8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12" name="Google Shape;1412;p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0" name="Shape 1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1" name="Google Shape;1421;p8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22" name="Google Shape;1422;p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4" name="Shape 1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5" name="Google Shape;1435;p8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36" name="Google Shape;1436;p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5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5" name="Google Shape;265;p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1" name="Shape 1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2" name="Google Shape;1452;g433eacb148_0_11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3" name="Google Shape;1453;g433eacb148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5" name="Shape 1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6" name="Google Shape;1466;g433eacb148_0_13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7" name="Google Shape;1467;g433eacb148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g43450bcac7_1_4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80" name="Google Shape;1480;g43450bcac7_1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3" name="Shape 1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" name="Google Shape;1484;g4331f7a073_4_1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5" name="Google Shape;1485;g4331f7a073_4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7" name="Shape 1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8" name="Google Shape;1498;g4331f7a073_4_3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9" name="Google Shape;1499;g4331f7a073_4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7" name="Shape 1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8" name="Google Shape;1508;g433eacb148_0_16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9" name="Google Shape;1509;g433eacb148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0" name="Shape 1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1" name="Google Shape;1521;g433eacb148_0_20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2" name="Google Shape;1522;g433eacb148_0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37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8" name="Google Shape;1538;g433eacb148_0_18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9" name="Google Shape;1539;g433eacb148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5" name="Shape 1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" name="Google Shape;1556;g4331f7a073_4_2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7" name="Google Shape;1557;g4331f7a073_4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2" name="Shape 1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3" name="Google Shape;1563;p8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64" name="Google Shape;1564;p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5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3" name="Google Shape;273;p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74" name="Shape 1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5" name="Google Shape;1575;p8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76" name="Google Shape;1576;p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8" name="Shape 1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9" name="Google Shape;1589;g4331f7a692_0_2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90" name="Google Shape;1590;g4331f7a692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9" name="Shape 1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0" name="Google Shape;1600;g4331f7a692_0_3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1" name="Google Shape;1601;g4331f7a692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3" name="Shape 1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4" name="Google Shape;1614;g4331f7a692_0_3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5" name="Google Shape;1615;g4331f7a692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8" name="Shape 1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9" name="Google Shape;1629;p8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30" name="Google Shape;1630;p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4" name="Shape 1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5" name="Google Shape;1645;p8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46" name="Google Shape;1646;p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4" name="Shape 1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5" name="Google Shape;1665;g4331f7a692_0_7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6" name="Google Shape;1666;g4331f7a692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75" name="Shape 1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6" name="Google Shape;1676;p9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77" name="Google Shape;1677;p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2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9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84" name="Google Shape;1684;p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2" name="Shape 1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3" name="Google Shape;1693;p9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94" name="Google Shape;1694;p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9" name="Google Shape;279;p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9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05" name="Google Shape;1705;p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2" name="Shape 1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3" name="Google Shape;1723;p9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24" name="Google Shape;1724;p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9" name="Shape 1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" name="Google Shape;1730;p9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31" name="Google Shape;1731;p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3" name="Shape 1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4" name="Google Shape;1744;p9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45" name="Google Shape;1745;p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57" name="Shape 1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8" name="Google Shape;1758;p9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59" name="Google Shape;1759;p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66" name="Shape 1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7" name="Google Shape;1767;p9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68" name="Google Shape;1768;p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77" name="Shape 1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8" name="Google Shape;1778;p10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79" name="Google Shape;1779;p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4" name="Shape 1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5" name="Google Shape;1785;g4331f7a692_0_8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6" name="Google Shape;1786;g4331f7a692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7" name="Google Shape;1797;g433eacb148_0_23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8" name="Google Shape;1798;g433eacb148_0_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04" name="Shape 1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5" name="Google Shape;1805;g433eacb148_0_23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6" name="Google Shape;1806;g433eacb148_0_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4" name="Google Shape;284;p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9" name="Shape 1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0" name="Google Shape;1820;g433eacb148_0_25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1" name="Google Shape;1821;g433eacb148_0_2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9" name="Shape 1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0" name="Google Shape;1840;p10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41" name="Google Shape;1841;p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g4331f7a692_0_9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1" name="Google Shape;1851;g4331f7a692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56" name="Shape 1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7" name="Google Shape;1857;g433c91eded_0_90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8" name="Google Shape;1858;g433c91eded_0_9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69" name="Shape 1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0" name="Google Shape;1870;g433c91eded_0_91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1" name="Google Shape;1871;g433c91eded_0_9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g433eacb148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6" name="Google Shape;1886;g433eacb14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99" name="Shape 1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0" name="Google Shape;1900;g433eacb148_0_1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1" name="Google Shape;1901;g433eacb148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13" name="Shape 1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" name="Google Shape;1914;p10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15" name="Google Shape;1915;p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20" name="Shape 1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1" name="Google Shape;1921;p10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22" name="Google Shape;1922;p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32" name="Shape 1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3" name="Google Shape;1933;p10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34" name="Google Shape;1934;p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0" name="Google Shape;290;p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40" name="Shape 1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1" name="Google Shape;1941;p10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42" name="Google Shape;1942;p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46" name="Shape 1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7" name="Google Shape;1947;p10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48" name="Google Shape;1948;p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2" name="Shape 1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3" name="Google Shape;1953;p10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54" name="Google Shape;1954;p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6" name="Google Shape;296;p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433c91eded_0_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2" name="Google Shape;302;g433c91eded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1" name="Google Shape;91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1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0" name="Google Shape;310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43450bcac7_1_5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7" name="Google Shape;317;g43450bcac7_1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2" name="Google Shape;322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43450bcac7_1_5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4" name="Google Shape;334;g43450bcac7_1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1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9" name="Google Shape;339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1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6" name="Google Shape;346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1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3" name="Google Shape;353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1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0" name="Google Shape;360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1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7" name="Google Shape;367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1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4" name="Google Shape;374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5" name="Google Shape;105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2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1" name="Google Shape;381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1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8" name="Google Shape;388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2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5" name="Google Shape;395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43450bcac7_1_5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2" name="Google Shape;402;g43450bcac7_1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2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7" name="Google Shape;407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2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5" name="Google Shape;415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43450bcac7_1_6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3" name="Google Shape;423;g43450bcac7_1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433eacb148_0_28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433eacb148_0_2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433eacb148_0_28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433eacb148_0_2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433eacb148_0_30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433eacb148_0_3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2" name="Google Shape;112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433eacb148_0_29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433eacb148_0_2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433eacb148_0_30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433eacb148_0_3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2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5" name="Google Shape;465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2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2" name="Google Shape;472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2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0" name="Google Shape;480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2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8" name="Google Shape;488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4331f7a073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4331f7a07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2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2" name="Google Shape;502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2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0" name="Google Shape;510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3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7" name="Google Shape;517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8" name="Google Shape;148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3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5" name="Google Shape;525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433eacb148_0_29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433eacb148_0_2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3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0" name="Google Shape;540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433c91eded_0_38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8" name="Google Shape;548;g433c91eded_0_3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433c91eded_0_39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5" name="Google Shape;555;g433c91eded_0_3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433c91eded_0_37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2" name="Google Shape;562;g433c91eded_0_3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433c91eded_0_38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9" name="Google Shape;569;g433c91eded_0_3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3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6" name="Google Shape;576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3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4" name="Google Shape;584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3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2" name="Google Shape;592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6" name="Google Shape;206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3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9" name="Google Shape;599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43450bcac7_1_1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6" name="Google Shape;606;g43450bcac7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3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1" name="Google Shape;611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3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7" name="Google Shape;627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3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3" name="Google Shape;643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4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1" name="Google Shape;651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4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9" name="Google Shape;659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4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1" name="Google Shape;671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4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5" name="Google Shape;685;p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g43450bcac7_1_2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8" name="Google Shape;698;g43450bcac7_1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6" name="Google Shape;216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g433c91eded_0_68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3" name="Google Shape;703;g433c91eded_0_6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433c91eded_0_70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Google Shape;710;g433c91eded_0_7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g433c91eded_0_73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4" name="Google Shape;734;g433c91eded_0_7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g433c91eded_0_77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9" name="Google Shape;749;g433c91eded_0_7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g433c91eded_0_78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9" name="Google Shape;759;g433c91eded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g433c91eded_0_80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0" name="Google Shape;780;g433c91eded_0_8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g433c91eded_0_81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5" name="Google Shape;795;g433c91eded_0_8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g433c91eded_0_84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3" name="Google Shape;813;g433c91eded_0_8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g4331f7a692_0_10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29" name="Google Shape;829;g4331f7a692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9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g433c91eded_0_30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41" name="Google Shape;841;g433c91eded_0_3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1" name="Google Shape;231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9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g433c91eded_0_19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51" name="Google Shape;851;g433c91eded_0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4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g433c91eded_0_32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6" name="Google Shape;866;g433c91eded_0_3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9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g433c91eded_0_33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81" name="Google Shape;881;g433c91eded_0_3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3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g433c91eded_0_21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95" name="Google Shape;895;g433c91eded_0_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9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g433c91eded_0_85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1" name="Google Shape;921;g433c91eded_0_8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p4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34" name="Google Shape;934;p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4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p4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46" name="Google Shape;946;p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5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54" name="Google Shape;954;p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3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Google Shape;964;g433c91eded_0_47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65" name="Google Shape;965;g433c91eded_0_4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g433c91eded_0_49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77" name="Google Shape;977;g433c91eded_0_4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8" name="Google Shape;238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3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g433c91eded_0_50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85" name="Google Shape;985;g433c91eded_0_5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4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Google Shape;995;g43450bcac7_1_3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96" name="Google Shape;996;g43450bcac7_1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5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01" name="Google Shape;1001;p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6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13" name="Google Shape;1013;p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7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Google Shape;1028;p6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29" name="Google Shape;1029;p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6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Google Shape;1037;p6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38" name="Google Shape;1038;p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6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49" name="Google Shape;1049;p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p6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65" name="Google Shape;1065;p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3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074;p6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75" name="Google Shape;1075;p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6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86" name="Google Shape;1086;p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" type="title">
  <p:cSld name="TITLE">
    <p:bg>
      <p:bgPr>
        <a:solidFill>
          <a:srgbClr val="00C5B9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181050" y="126338"/>
            <a:ext cx="8781900" cy="4890900"/>
          </a:xfrm>
          <a:prstGeom prst="rect">
            <a:avLst/>
          </a:prstGeom>
          <a:solidFill>
            <a:srgbClr val="2F384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1692000" y="2449013"/>
            <a:ext cx="57600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5768"/>
              </a:buClr>
              <a:buSzPts val="4800"/>
              <a:buFont typeface="Source Sans Pro"/>
              <a:buNone/>
              <a:defRPr b="1" i="0" sz="4800" u="none" cap="none" strike="noStrike">
                <a:solidFill>
                  <a:srgbClr val="F0576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5768"/>
              </a:buClr>
              <a:buSzPts val="4800"/>
              <a:buFont typeface="Source Sans Pro"/>
              <a:buNone/>
              <a:defRPr b="1" i="0" sz="4800" u="none" cap="none" strike="noStrike">
                <a:solidFill>
                  <a:srgbClr val="F0576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5768"/>
              </a:buClr>
              <a:buSzPts val="4800"/>
              <a:buFont typeface="Source Sans Pro"/>
              <a:buNone/>
              <a:defRPr b="1" i="0" sz="4800" u="none" cap="none" strike="noStrike">
                <a:solidFill>
                  <a:srgbClr val="F0576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5768"/>
              </a:buClr>
              <a:buSzPts val="4800"/>
              <a:buFont typeface="Source Sans Pro"/>
              <a:buNone/>
              <a:defRPr b="1" i="0" sz="4800" u="none" cap="none" strike="noStrike">
                <a:solidFill>
                  <a:srgbClr val="F0576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5768"/>
              </a:buClr>
              <a:buSzPts val="4800"/>
              <a:buFont typeface="Source Sans Pro"/>
              <a:buNone/>
              <a:defRPr b="1" i="0" sz="4800" u="none" cap="none" strike="noStrike">
                <a:solidFill>
                  <a:srgbClr val="F0576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5768"/>
              </a:buClr>
              <a:buSzPts val="4800"/>
              <a:buFont typeface="Source Sans Pro"/>
              <a:buNone/>
              <a:defRPr b="1" i="0" sz="4800" u="none" cap="none" strike="noStrike">
                <a:solidFill>
                  <a:srgbClr val="F0576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5768"/>
              </a:buClr>
              <a:buSzPts val="4800"/>
              <a:buFont typeface="Source Sans Pro"/>
              <a:buNone/>
              <a:defRPr b="1" i="0" sz="4800" u="none" cap="none" strike="noStrike">
                <a:solidFill>
                  <a:srgbClr val="F0576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5768"/>
              </a:buClr>
              <a:buSzPts val="4800"/>
              <a:buFont typeface="Source Sans Pro"/>
              <a:buNone/>
              <a:defRPr b="1" i="0" sz="4800" u="none" cap="none" strike="noStrike">
                <a:solidFill>
                  <a:srgbClr val="F0576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5768"/>
              </a:buClr>
              <a:buSzPts val="4800"/>
              <a:buFont typeface="Source Sans Pro"/>
              <a:buNone/>
              <a:defRPr b="1" i="0" sz="4800" u="none" cap="none" strike="noStrike">
                <a:solidFill>
                  <a:srgbClr val="F0576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12" name="Google Shape;12;p2"/>
          <p:cNvSpPr/>
          <p:nvPr/>
        </p:nvSpPr>
        <p:spPr>
          <a:xfrm>
            <a:off x="3855150" y="1380206"/>
            <a:ext cx="1433700" cy="716700"/>
          </a:xfrm>
          <a:prstGeom prst="wedgeRectCallout">
            <a:avLst>
              <a:gd fmla="val 8366" name="adj1"/>
              <a:gd fmla="val 80819" name="adj2"/>
            </a:avLst>
          </a:prstGeom>
          <a:noFill/>
          <a:ln cap="flat" cmpd="sng" w="114300">
            <a:solidFill>
              <a:srgbClr val="F05768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pink">
  <p:cSld name="BLANK_1">
    <p:bg>
      <p:bgPr>
        <a:solidFill>
          <a:srgbClr val="FD8E80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/>
          <p:nvPr/>
        </p:nvSpPr>
        <p:spPr>
          <a:xfrm>
            <a:off x="181050" y="126338"/>
            <a:ext cx="8781900" cy="4890900"/>
          </a:xfrm>
          <a:prstGeom prst="rect">
            <a:avLst/>
          </a:prstGeom>
          <a:solidFill>
            <a:srgbClr val="F0576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Google Shape;56;p11"/>
          <p:cNvSpPr txBox="1"/>
          <p:nvPr>
            <p:ph idx="12" type="sldNum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2 columns" type="twoColTx">
  <p:cSld name="TITLE_AND_TWO_COLUMNS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"/>
          <p:cNvSpPr/>
          <p:nvPr/>
        </p:nvSpPr>
        <p:spPr>
          <a:xfrm>
            <a:off x="181050" y="998963"/>
            <a:ext cx="8781900" cy="40182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9" name="Google Shape;59;p12"/>
          <p:cNvGrpSpPr/>
          <p:nvPr/>
        </p:nvGrpSpPr>
        <p:grpSpPr>
          <a:xfrm>
            <a:off x="180850" y="126338"/>
            <a:ext cx="8781900" cy="972497"/>
            <a:chOff x="180850" y="168450"/>
            <a:chExt cx="8781900" cy="1296663"/>
          </a:xfrm>
        </p:grpSpPr>
        <p:sp>
          <p:nvSpPr>
            <p:cNvPr id="60" name="Google Shape;60;p12"/>
            <p:cNvSpPr/>
            <p:nvPr/>
          </p:nvSpPr>
          <p:spPr>
            <a:xfrm>
              <a:off x="180850" y="168450"/>
              <a:ext cx="8781900" cy="973500"/>
            </a:xfrm>
            <a:prstGeom prst="rect">
              <a:avLst/>
            </a:prstGeom>
            <a:solidFill>
              <a:srgbClr val="00C5B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61;p12"/>
            <p:cNvSpPr/>
            <p:nvPr/>
          </p:nvSpPr>
          <p:spPr>
            <a:xfrm rot="5400000">
              <a:off x="1027273" y="930513"/>
              <a:ext cx="442800" cy="626400"/>
            </a:xfrm>
            <a:prstGeom prst="rtTriangle">
              <a:avLst/>
            </a:prstGeom>
            <a:solidFill>
              <a:srgbClr val="00C5B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62;p12"/>
            <p:cNvSpPr/>
            <p:nvPr/>
          </p:nvSpPr>
          <p:spPr>
            <a:xfrm>
              <a:off x="361300" y="341550"/>
              <a:ext cx="8421000" cy="627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3" name="Google Shape;63;p12"/>
          <p:cNvSpPr txBox="1"/>
          <p:nvPr>
            <p:ph type="title"/>
          </p:nvPr>
        </p:nvSpPr>
        <p:spPr>
          <a:xfrm>
            <a:off x="832475" y="126338"/>
            <a:ext cx="79518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2400"/>
              <a:buFont typeface="Source Sans Pro"/>
              <a:buNone/>
              <a:defRPr b="1" i="0" sz="2400" u="none" cap="none" strike="noStrike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ource Sans Pro"/>
              <a:buNone/>
              <a:defRPr b="1" i="0" sz="24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ource Sans Pro"/>
              <a:buNone/>
              <a:defRPr b="1" i="0" sz="24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ource Sans Pro"/>
              <a:buNone/>
              <a:defRPr b="1" i="0" sz="24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ource Sans Pro"/>
              <a:buNone/>
              <a:defRPr b="1" i="0" sz="24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ource Sans Pro"/>
              <a:buNone/>
              <a:defRPr b="1" i="0" sz="24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ource Sans Pro"/>
              <a:buNone/>
              <a:defRPr b="1" i="0" sz="24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ource Sans Pro"/>
              <a:buNone/>
              <a:defRPr b="1" i="0" sz="24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ource Sans Pro"/>
              <a:buNone/>
              <a:defRPr b="1" i="0" sz="24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64" name="Google Shape;64;p12"/>
          <p:cNvSpPr txBox="1"/>
          <p:nvPr>
            <p:ph idx="1" type="body"/>
          </p:nvPr>
        </p:nvSpPr>
        <p:spPr>
          <a:xfrm>
            <a:off x="457200" y="1200150"/>
            <a:ext cx="3994500" cy="3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810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F3848"/>
              </a:buClr>
              <a:buSzPts val="2400"/>
              <a:buFont typeface="Source Sans Pro"/>
              <a:buChar char="■"/>
              <a:defRPr b="0" i="0" sz="2400" u="none" cap="none" strike="noStrik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3848"/>
              </a:buClr>
              <a:buSzPts val="1800"/>
              <a:buFont typeface="Source Sans Pro"/>
              <a:buChar char="○"/>
              <a:defRPr b="0" i="0" sz="1800" u="none" cap="none" strike="noStrik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3848"/>
              </a:buClr>
              <a:buSzPts val="1800"/>
              <a:buFont typeface="Source Sans Pro"/>
              <a:buChar char="■"/>
              <a:defRPr b="0" i="0" sz="1800" u="none" cap="none" strike="noStrik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3848"/>
              </a:buClr>
              <a:buSzPts val="1800"/>
              <a:buFont typeface="Source Sans Pro"/>
              <a:buChar char="●"/>
              <a:defRPr b="0" i="0" sz="1800" u="none" cap="none" strike="noStrik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3848"/>
              </a:buClr>
              <a:buSzPts val="1800"/>
              <a:buFont typeface="Source Sans Pro"/>
              <a:buChar char="○"/>
              <a:defRPr b="0" i="0" sz="1800" u="none" cap="none" strike="noStrik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3848"/>
              </a:buClr>
              <a:buSzPts val="1800"/>
              <a:buFont typeface="Source Sans Pro"/>
              <a:buChar char="■"/>
              <a:defRPr b="0" i="0" sz="1800" u="none" cap="none" strike="noStrik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3848"/>
              </a:buClr>
              <a:buSzPts val="1800"/>
              <a:buFont typeface="Source Sans Pro"/>
              <a:buChar char="●"/>
              <a:defRPr b="0" i="0" sz="1800" u="none" cap="none" strike="noStrik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3848"/>
              </a:buClr>
              <a:buSzPts val="1800"/>
              <a:buFont typeface="Source Sans Pro"/>
              <a:buChar char="○"/>
              <a:defRPr b="0" i="0" sz="1800" u="none" cap="none" strike="noStrik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3848"/>
              </a:buClr>
              <a:buSzPts val="1800"/>
              <a:buFont typeface="Source Sans Pro"/>
              <a:buChar char="■"/>
              <a:defRPr b="0" i="0" sz="1800" u="none" cap="none" strike="noStrik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65" name="Google Shape;65;p12"/>
          <p:cNvSpPr txBox="1"/>
          <p:nvPr>
            <p:ph idx="2" type="body"/>
          </p:nvPr>
        </p:nvSpPr>
        <p:spPr>
          <a:xfrm>
            <a:off x="4692274" y="1200150"/>
            <a:ext cx="3994500" cy="3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810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F3848"/>
              </a:buClr>
              <a:buSzPts val="2400"/>
              <a:buFont typeface="Source Sans Pro"/>
              <a:buChar char="■"/>
              <a:defRPr b="0" i="0" sz="2400" u="none" cap="none" strike="noStrik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3848"/>
              </a:buClr>
              <a:buSzPts val="1800"/>
              <a:buFont typeface="Source Sans Pro"/>
              <a:buChar char="○"/>
              <a:defRPr b="0" i="0" sz="1800" u="none" cap="none" strike="noStrik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3848"/>
              </a:buClr>
              <a:buSzPts val="1800"/>
              <a:buFont typeface="Source Sans Pro"/>
              <a:buChar char="■"/>
              <a:defRPr b="0" i="0" sz="1800" u="none" cap="none" strike="noStrik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3848"/>
              </a:buClr>
              <a:buSzPts val="1800"/>
              <a:buFont typeface="Source Sans Pro"/>
              <a:buChar char="●"/>
              <a:defRPr b="0" i="0" sz="1800" u="none" cap="none" strike="noStrik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3848"/>
              </a:buClr>
              <a:buSzPts val="1800"/>
              <a:buFont typeface="Source Sans Pro"/>
              <a:buChar char="○"/>
              <a:defRPr b="0" i="0" sz="1800" u="none" cap="none" strike="noStrik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3848"/>
              </a:buClr>
              <a:buSzPts val="1800"/>
              <a:buFont typeface="Source Sans Pro"/>
              <a:buChar char="■"/>
              <a:defRPr b="0" i="0" sz="1800" u="none" cap="none" strike="noStrik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3848"/>
              </a:buClr>
              <a:buSzPts val="1800"/>
              <a:buFont typeface="Source Sans Pro"/>
              <a:buChar char="●"/>
              <a:defRPr b="0" i="0" sz="1800" u="none" cap="none" strike="noStrik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3848"/>
              </a:buClr>
              <a:buSzPts val="1800"/>
              <a:buFont typeface="Source Sans Pro"/>
              <a:buChar char="○"/>
              <a:defRPr b="0" i="0" sz="1800" u="none" cap="none" strike="noStrik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3848"/>
              </a:buClr>
              <a:buSzPts val="1800"/>
              <a:buFont typeface="Source Sans Pro"/>
              <a:buChar char="■"/>
              <a:defRPr b="0" i="0" sz="1800" u="none" cap="none" strike="noStrik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66" name="Google Shape;66;p12"/>
          <p:cNvSpPr txBox="1"/>
          <p:nvPr>
            <p:ph idx="12" type="sldNum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3 columns">
  <p:cSld name="TITLE_AND_TWO_COLUMNS_1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3"/>
          <p:cNvSpPr/>
          <p:nvPr/>
        </p:nvSpPr>
        <p:spPr>
          <a:xfrm>
            <a:off x="181050" y="998963"/>
            <a:ext cx="8781900" cy="40182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9" name="Google Shape;69;p13"/>
          <p:cNvGrpSpPr/>
          <p:nvPr/>
        </p:nvGrpSpPr>
        <p:grpSpPr>
          <a:xfrm>
            <a:off x="180850" y="126338"/>
            <a:ext cx="8781900" cy="972497"/>
            <a:chOff x="180850" y="168450"/>
            <a:chExt cx="8781900" cy="1296663"/>
          </a:xfrm>
        </p:grpSpPr>
        <p:sp>
          <p:nvSpPr>
            <p:cNvPr id="70" name="Google Shape;70;p13"/>
            <p:cNvSpPr/>
            <p:nvPr/>
          </p:nvSpPr>
          <p:spPr>
            <a:xfrm>
              <a:off x="180850" y="168450"/>
              <a:ext cx="8781900" cy="973500"/>
            </a:xfrm>
            <a:prstGeom prst="rect">
              <a:avLst/>
            </a:prstGeom>
            <a:solidFill>
              <a:srgbClr val="00C5B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71;p13"/>
            <p:cNvSpPr/>
            <p:nvPr/>
          </p:nvSpPr>
          <p:spPr>
            <a:xfrm rot="5400000">
              <a:off x="1027273" y="930513"/>
              <a:ext cx="442800" cy="626400"/>
            </a:xfrm>
            <a:prstGeom prst="rtTriangle">
              <a:avLst/>
            </a:prstGeom>
            <a:solidFill>
              <a:srgbClr val="00C5B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72;p13"/>
            <p:cNvSpPr/>
            <p:nvPr/>
          </p:nvSpPr>
          <p:spPr>
            <a:xfrm>
              <a:off x="361300" y="341550"/>
              <a:ext cx="8421000" cy="627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3" name="Google Shape;73;p13"/>
          <p:cNvSpPr txBox="1"/>
          <p:nvPr>
            <p:ph type="title"/>
          </p:nvPr>
        </p:nvSpPr>
        <p:spPr>
          <a:xfrm>
            <a:off x="832475" y="126338"/>
            <a:ext cx="79518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2400"/>
              <a:buFont typeface="Source Sans Pro"/>
              <a:buNone/>
              <a:defRPr b="1" i="0" sz="2400" u="none" cap="none" strike="noStrike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ource Sans Pro"/>
              <a:buNone/>
              <a:defRPr b="1" i="0" sz="24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ource Sans Pro"/>
              <a:buNone/>
              <a:defRPr b="1" i="0" sz="24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ource Sans Pro"/>
              <a:buNone/>
              <a:defRPr b="1" i="0" sz="24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ource Sans Pro"/>
              <a:buNone/>
              <a:defRPr b="1" i="0" sz="24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ource Sans Pro"/>
              <a:buNone/>
              <a:defRPr b="1" i="0" sz="24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ource Sans Pro"/>
              <a:buNone/>
              <a:defRPr b="1" i="0" sz="24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ource Sans Pro"/>
              <a:buNone/>
              <a:defRPr b="1" i="0" sz="24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ource Sans Pro"/>
              <a:buNone/>
              <a:defRPr b="1" i="0" sz="24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74" name="Google Shape;74;p13"/>
          <p:cNvSpPr txBox="1"/>
          <p:nvPr>
            <p:ph idx="1" type="body"/>
          </p:nvPr>
        </p:nvSpPr>
        <p:spPr>
          <a:xfrm>
            <a:off x="489284" y="1200150"/>
            <a:ext cx="26319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556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F3848"/>
              </a:buClr>
              <a:buSzPts val="2000"/>
              <a:buFont typeface="Source Sans Pro"/>
              <a:buChar char="■"/>
              <a:defRPr b="0" i="0" sz="2000" u="none" cap="none" strike="noStrik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3848"/>
              </a:buClr>
              <a:buSzPts val="2000"/>
              <a:buFont typeface="Source Sans Pro"/>
              <a:buChar char="○"/>
              <a:defRPr b="0" i="0" sz="2000" u="none" cap="none" strike="noStrik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3848"/>
              </a:buClr>
              <a:buSzPts val="2000"/>
              <a:buFont typeface="Source Sans Pro"/>
              <a:buChar char="■"/>
              <a:defRPr b="0" i="0" sz="2000" u="none" cap="none" strike="noStrik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3848"/>
              </a:buClr>
              <a:buSzPts val="2000"/>
              <a:buFont typeface="Source Sans Pro"/>
              <a:buChar char="●"/>
              <a:defRPr b="0" i="0" sz="2000" u="none" cap="none" strike="noStrik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3848"/>
              </a:buClr>
              <a:buSzPts val="2000"/>
              <a:buFont typeface="Source Sans Pro"/>
              <a:buChar char="○"/>
              <a:defRPr b="0" i="0" sz="2000" u="none" cap="none" strike="noStrik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3848"/>
              </a:buClr>
              <a:buSzPts val="2000"/>
              <a:buFont typeface="Source Sans Pro"/>
              <a:buChar char="■"/>
              <a:defRPr b="0" i="0" sz="2000" u="none" cap="none" strike="noStrik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3848"/>
              </a:buClr>
              <a:buSzPts val="2000"/>
              <a:buFont typeface="Source Sans Pro"/>
              <a:buChar char="●"/>
              <a:defRPr b="0" i="0" sz="2000" u="none" cap="none" strike="noStrik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3848"/>
              </a:buClr>
              <a:buSzPts val="2000"/>
              <a:buFont typeface="Source Sans Pro"/>
              <a:buChar char="○"/>
              <a:defRPr b="0" i="0" sz="2000" u="none" cap="none" strike="noStrik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3848"/>
              </a:buClr>
              <a:buSzPts val="2000"/>
              <a:buFont typeface="Source Sans Pro"/>
              <a:buChar char="■"/>
              <a:defRPr b="0" i="0" sz="2000" u="none" cap="none" strike="noStrik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75" name="Google Shape;75;p13"/>
          <p:cNvSpPr txBox="1"/>
          <p:nvPr>
            <p:ph idx="2" type="body"/>
          </p:nvPr>
        </p:nvSpPr>
        <p:spPr>
          <a:xfrm>
            <a:off x="3256050" y="1200150"/>
            <a:ext cx="26319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556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F3848"/>
              </a:buClr>
              <a:buSzPts val="2000"/>
              <a:buFont typeface="Source Sans Pro"/>
              <a:buChar char="■"/>
              <a:defRPr b="0" i="0" sz="2000" u="none" cap="none" strike="noStrik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3848"/>
              </a:buClr>
              <a:buSzPts val="2000"/>
              <a:buFont typeface="Source Sans Pro"/>
              <a:buChar char="○"/>
              <a:defRPr b="0" i="0" sz="2000" u="none" cap="none" strike="noStrik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3848"/>
              </a:buClr>
              <a:buSzPts val="2000"/>
              <a:buFont typeface="Source Sans Pro"/>
              <a:buChar char="■"/>
              <a:defRPr b="0" i="0" sz="2000" u="none" cap="none" strike="noStrik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3848"/>
              </a:buClr>
              <a:buSzPts val="2000"/>
              <a:buFont typeface="Source Sans Pro"/>
              <a:buChar char="●"/>
              <a:defRPr b="0" i="0" sz="2000" u="none" cap="none" strike="noStrik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3848"/>
              </a:buClr>
              <a:buSzPts val="2000"/>
              <a:buFont typeface="Source Sans Pro"/>
              <a:buChar char="○"/>
              <a:defRPr b="0" i="0" sz="2000" u="none" cap="none" strike="noStrik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3848"/>
              </a:buClr>
              <a:buSzPts val="2000"/>
              <a:buFont typeface="Source Sans Pro"/>
              <a:buChar char="■"/>
              <a:defRPr b="0" i="0" sz="2000" u="none" cap="none" strike="noStrik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3848"/>
              </a:buClr>
              <a:buSzPts val="2000"/>
              <a:buFont typeface="Source Sans Pro"/>
              <a:buChar char="●"/>
              <a:defRPr b="0" i="0" sz="2000" u="none" cap="none" strike="noStrik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3848"/>
              </a:buClr>
              <a:buSzPts val="2000"/>
              <a:buFont typeface="Source Sans Pro"/>
              <a:buChar char="○"/>
              <a:defRPr b="0" i="0" sz="2000" u="none" cap="none" strike="noStrik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3848"/>
              </a:buClr>
              <a:buSzPts val="2000"/>
              <a:buFont typeface="Source Sans Pro"/>
              <a:buChar char="■"/>
              <a:defRPr b="0" i="0" sz="2000" u="none" cap="none" strike="noStrik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76" name="Google Shape;76;p13"/>
          <p:cNvSpPr txBox="1"/>
          <p:nvPr>
            <p:ph idx="3" type="body"/>
          </p:nvPr>
        </p:nvSpPr>
        <p:spPr>
          <a:xfrm>
            <a:off x="6022816" y="1200150"/>
            <a:ext cx="26319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556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F3848"/>
              </a:buClr>
              <a:buSzPts val="2000"/>
              <a:buFont typeface="Source Sans Pro"/>
              <a:buChar char="■"/>
              <a:defRPr b="0" i="0" sz="2000" u="none" cap="none" strike="noStrik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3848"/>
              </a:buClr>
              <a:buSzPts val="2000"/>
              <a:buFont typeface="Source Sans Pro"/>
              <a:buChar char="○"/>
              <a:defRPr b="0" i="0" sz="2000" u="none" cap="none" strike="noStrik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3848"/>
              </a:buClr>
              <a:buSzPts val="2000"/>
              <a:buFont typeface="Source Sans Pro"/>
              <a:buChar char="■"/>
              <a:defRPr b="0" i="0" sz="2000" u="none" cap="none" strike="noStrik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3848"/>
              </a:buClr>
              <a:buSzPts val="2000"/>
              <a:buFont typeface="Source Sans Pro"/>
              <a:buChar char="●"/>
              <a:defRPr b="0" i="0" sz="2000" u="none" cap="none" strike="noStrik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3848"/>
              </a:buClr>
              <a:buSzPts val="2000"/>
              <a:buFont typeface="Source Sans Pro"/>
              <a:buChar char="○"/>
              <a:defRPr b="0" i="0" sz="2000" u="none" cap="none" strike="noStrik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3848"/>
              </a:buClr>
              <a:buSzPts val="2000"/>
              <a:buFont typeface="Source Sans Pro"/>
              <a:buChar char="■"/>
              <a:defRPr b="0" i="0" sz="2000" u="none" cap="none" strike="noStrik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3848"/>
              </a:buClr>
              <a:buSzPts val="2000"/>
              <a:buFont typeface="Source Sans Pro"/>
              <a:buChar char="●"/>
              <a:defRPr b="0" i="0" sz="2000" u="none" cap="none" strike="noStrik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3848"/>
              </a:buClr>
              <a:buSzPts val="2000"/>
              <a:buFont typeface="Source Sans Pro"/>
              <a:buChar char="○"/>
              <a:defRPr b="0" i="0" sz="2000" u="none" cap="none" strike="noStrik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3848"/>
              </a:buClr>
              <a:buSzPts val="2000"/>
              <a:buFont typeface="Source Sans Pro"/>
              <a:buChar char="■"/>
              <a:defRPr b="0" i="0" sz="2000" u="none" cap="none" strike="noStrik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77" name="Google Shape;77;p13"/>
          <p:cNvSpPr txBox="1"/>
          <p:nvPr>
            <p:ph idx="12" type="sldNum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ubtitle pink">
  <p:cSld name="TITLE_1_2">
    <p:bg>
      <p:bgPr>
        <a:solidFill>
          <a:srgbClr val="FD8E80"/>
        </a:solid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4"/>
          <p:cNvSpPr/>
          <p:nvPr/>
        </p:nvSpPr>
        <p:spPr>
          <a:xfrm>
            <a:off x="181050" y="126338"/>
            <a:ext cx="8781900" cy="4890900"/>
          </a:xfrm>
          <a:prstGeom prst="rect">
            <a:avLst/>
          </a:prstGeom>
          <a:solidFill>
            <a:srgbClr val="F0576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14"/>
          <p:cNvSpPr txBox="1"/>
          <p:nvPr>
            <p:ph type="ctrTitle"/>
          </p:nvPr>
        </p:nvSpPr>
        <p:spPr>
          <a:xfrm>
            <a:off x="665225" y="1513519"/>
            <a:ext cx="49275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ource Sans Pro"/>
              <a:buNone/>
              <a:defRPr b="1" i="0" sz="48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ource Sans Pro"/>
              <a:buNone/>
              <a:defRPr b="1" i="0" sz="48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ource Sans Pro"/>
              <a:buNone/>
              <a:defRPr b="1" i="0" sz="48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ource Sans Pro"/>
              <a:buNone/>
              <a:defRPr b="1" i="0" sz="48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ource Sans Pro"/>
              <a:buNone/>
              <a:defRPr b="1" i="0" sz="48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ource Sans Pro"/>
              <a:buNone/>
              <a:defRPr b="1" i="0" sz="48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ource Sans Pro"/>
              <a:buNone/>
              <a:defRPr b="1" i="0" sz="48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ource Sans Pro"/>
              <a:buNone/>
              <a:defRPr b="1" i="0" sz="48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ource Sans Pro"/>
              <a:buNone/>
              <a:defRPr b="1" i="0" sz="48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81" name="Google Shape;81;p14"/>
          <p:cNvSpPr txBox="1"/>
          <p:nvPr>
            <p:ph idx="1" type="subTitle"/>
          </p:nvPr>
        </p:nvSpPr>
        <p:spPr>
          <a:xfrm>
            <a:off x="854252" y="2941706"/>
            <a:ext cx="3815400" cy="745500"/>
          </a:xfrm>
          <a:prstGeom prst="rect">
            <a:avLst/>
          </a:prstGeom>
          <a:noFill/>
          <a:ln cap="flat" cmpd="sng" w="114300">
            <a:solidFill>
              <a:srgbClr val="FFFFFF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ource Sans Pro"/>
              <a:buNone/>
              <a:defRPr b="0" i="0" sz="24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ource Sans Pro"/>
              <a:buNone/>
              <a:defRPr b="0" i="0" sz="24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ource Sans Pro"/>
              <a:buNone/>
              <a:defRPr b="0" i="0" sz="24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ource Sans Pro"/>
              <a:buNone/>
              <a:defRPr b="0" i="0" sz="24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ource Sans Pro"/>
              <a:buNone/>
              <a:defRPr b="0" i="0" sz="24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ource Sans Pro"/>
              <a:buNone/>
              <a:defRPr b="0" i="0" sz="24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ource Sans Pro"/>
              <a:buNone/>
              <a:defRPr b="0" i="0" sz="24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ource Sans Pro"/>
              <a:buNone/>
              <a:defRPr b="0" i="0" sz="24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ource Sans Pro"/>
              <a:buNone/>
              <a:defRPr b="0" i="0" sz="24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82" name="Google Shape;82;p14"/>
          <p:cNvSpPr/>
          <p:nvPr/>
        </p:nvSpPr>
        <p:spPr>
          <a:xfrm>
            <a:off x="1139933" y="2730544"/>
            <a:ext cx="274800" cy="206100"/>
          </a:xfrm>
          <a:prstGeom prst="rtTriangl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1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/>
            </a:lvl1pPr>
            <a:lvl2pPr lvl="1" algn="r">
              <a:buNone/>
              <a:defRPr/>
            </a:lvl2pPr>
            <a:lvl3pPr lvl="2" algn="r">
              <a:buNone/>
              <a:defRPr/>
            </a:lvl3pPr>
            <a:lvl4pPr lvl="3" algn="r">
              <a:buNone/>
              <a:defRPr/>
            </a:lvl4pPr>
            <a:lvl5pPr lvl="4" algn="r">
              <a:buNone/>
              <a:defRPr/>
            </a:lvl5pPr>
            <a:lvl6pPr lvl="5" algn="r">
              <a:buNone/>
              <a:defRPr/>
            </a:lvl6pPr>
            <a:lvl7pPr lvl="6" algn="r">
              <a:buNone/>
              <a:defRPr/>
            </a:lvl7pPr>
            <a:lvl8pPr lvl="7" algn="r">
              <a:buNone/>
              <a:defRPr/>
            </a:lvl8pPr>
            <a:lvl9pPr lvl="8" algn="r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teal">
  <p:cSld name="BLANK_1_1">
    <p:bg>
      <p:bgPr>
        <a:solidFill>
          <a:srgbClr val="6CF3CE"/>
        </a:solid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/>
        </p:nvSpPr>
        <p:spPr>
          <a:xfrm>
            <a:off x="181050" y="126338"/>
            <a:ext cx="8781900" cy="4890900"/>
          </a:xfrm>
          <a:prstGeom prst="rect">
            <a:avLst/>
          </a:prstGeom>
          <a:solidFill>
            <a:srgbClr val="00C5B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ubtitle teal">
  <p:cSld name="TITLE_1">
    <p:bg>
      <p:bgPr>
        <a:solidFill>
          <a:srgbClr val="6CF3CE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/>
          <p:nvPr/>
        </p:nvSpPr>
        <p:spPr>
          <a:xfrm>
            <a:off x="181050" y="126338"/>
            <a:ext cx="8781900" cy="4890900"/>
          </a:xfrm>
          <a:prstGeom prst="rect">
            <a:avLst/>
          </a:prstGeom>
          <a:solidFill>
            <a:srgbClr val="00C5B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8;p4"/>
          <p:cNvSpPr txBox="1"/>
          <p:nvPr>
            <p:ph type="ctrTitle"/>
          </p:nvPr>
        </p:nvSpPr>
        <p:spPr>
          <a:xfrm>
            <a:off x="665225" y="1513519"/>
            <a:ext cx="49275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ource Sans Pro"/>
              <a:buNone/>
              <a:defRPr b="1" i="0" sz="48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ource Sans Pro"/>
              <a:buNone/>
              <a:defRPr b="1" i="0" sz="48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ource Sans Pro"/>
              <a:buNone/>
              <a:defRPr b="1" i="0" sz="48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ource Sans Pro"/>
              <a:buNone/>
              <a:defRPr b="1" i="0" sz="48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ource Sans Pro"/>
              <a:buNone/>
              <a:defRPr b="1" i="0" sz="48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ource Sans Pro"/>
              <a:buNone/>
              <a:defRPr b="1" i="0" sz="48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ource Sans Pro"/>
              <a:buNone/>
              <a:defRPr b="1" i="0" sz="48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ource Sans Pro"/>
              <a:buNone/>
              <a:defRPr b="1" i="0" sz="48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ource Sans Pro"/>
              <a:buNone/>
              <a:defRPr b="1" i="0" sz="48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19" name="Google Shape;19;p4"/>
          <p:cNvSpPr txBox="1"/>
          <p:nvPr>
            <p:ph idx="1" type="subTitle"/>
          </p:nvPr>
        </p:nvSpPr>
        <p:spPr>
          <a:xfrm>
            <a:off x="854252" y="2941706"/>
            <a:ext cx="3815400" cy="745500"/>
          </a:xfrm>
          <a:prstGeom prst="rect">
            <a:avLst/>
          </a:prstGeom>
          <a:noFill/>
          <a:ln cap="flat" cmpd="sng" w="114300">
            <a:solidFill>
              <a:srgbClr val="FFFFFF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ource Sans Pro"/>
              <a:buNone/>
              <a:defRPr b="0" i="0" sz="24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ource Sans Pro"/>
              <a:buNone/>
              <a:defRPr b="0" i="0" sz="24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ource Sans Pro"/>
              <a:buNone/>
              <a:defRPr b="0" i="0" sz="24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ource Sans Pro"/>
              <a:buNone/>
              <a:defRPr b="0" i="0" sz="24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ource Sans Pro"/>
              <a:buNone/>
              <a:defRPr b="0" i="0" sz="24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ource Sans Pro"/>
              <a:buNone/>
              <a:defRPr b="0" i="0" sz="24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ource Sans Pro"/>
              <a:buNone/>
              <a:defRPr b="0" i="0" sz="24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ource Sans Pro"/>
              <a:buNone/>
              <a:defRPr b="0" i="0" sz="24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ource Sans Pro"/>
              <a:buNone/>
              <a:defRPr b="0" i="0" sz="24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20" name="Google Shape;20;p4"/>
          <p:cNvSpPr/>
          <p:nvPr/>
        </p:nvSpPr>
        <p:spPr>
          <a:xfrm>
            <a:off x="1139933" y="2730544"/>
            <a:ext cx="274800" cy="206100"/>
          </a:xfrm>
          <a:prstGeom prst="rtTriangl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21;p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/>
            </a:lvl1pPr>
            <a:lvl2pPr lvl="1" algn="r">
              <a:buNone/>
              <a:defRPr/>
            </a:lvl2pPr>
            <a:lvl3pPr lvl="2" algn="r">
              <a:buNone/>
              <a:defRPr/>
            </a:lvl3pPr>
            <a:lvl4pPr lvl="3" algn="r">
              <a:buNone/>
              <a:defRPr/>
            </a:lvl4pPr>
            <a:lvl5pPr lvl="4" algn="r">
              <a:buNone/>
              <a:defRPr/>
            </a:lvl5pPr>
            <a:lvl6pPr lvl="5" algn="r">
              <a:buNone/>
              <a:defRPr/>
            </a:lvl6pPr>
            <a:lvl7pPr lvl="6" algn="r">
              <a:buNone/>
              <a:defRPr/>
            </a:lvl7pPr>
            <a:lvl8pPr lvl="7" algn="r">
              <a:buNone/>
              <a:defRPr/>
            </a:lvl8pPr>
            <a:lvl9pPr lvl="8" algn="r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1 column" type="tx">
  <p:cSld name="TITLE_AND_BODY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/>
          <p:nvPr/>
        </p:nvSpPr>
        <p:spPr>
          <a:xfrm>
            <a:off x="181050" y="998963"/>
            <a:ext cx="8781900" cy="40182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4" name="Google Shape;24;p5"/>
          <p:cNvGrpSpPr/>
          <p:nvPr/>
        </p:nvGrpSpPr>
        <p:grpSpPr>
          <a:xfrm>
            <a:off x="180850" y="126338"/>
            <a:ext cx="8781900" cy="972497"/>
            <a:chOff x="180850" y="168450"/>
            <a:chExt cx="8781900" cy="1296663"/>
          </a:xfrm>
        </p:grpSpPr>
        <p:sp>
          <p:nvSpPr>
            <p:cNvPr id="25" name="Google Shape;25;p5"/>
            <p:cNvSpPr/>
            <p:nvPr/>
          </p:nvSpPr>
          <p:spPr>
            <a:xfrm>
              <a:off x="180850" y="168450"/>
              <a:ext cx="8781900" cy="973500"/>
            </a:xfrm>
            <a:prstGeom prst="rect">
              <a:avLst/>
            </a:prstGeom>
            <a:solidFill>
              <a:srgbClr val="00C5B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6;p5"/>
            <p:cNvSpPr/>
            <p:nvPr/>
          </p:nvSpPr>
          <p:spPr>
            <a:xfrm rot="5400000">
              <a:off x="1027273" y="930513"/>
              <a:ext cx="442800" cy="626400"/>
            </a:xfrm>
            <a:prstGeom prst="rtTriangle">
              <a:avLst/>
            </a:prstGeom>
            <a:solidFill>
              <a:srgbClr val="00C5B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7;p5"/>
            <p:cNvSpPr/>
            <p:nvPr/>
          </p:nvSpPr>
          <p:spPr>
            <a:xfrm>
              <a:off x="361300" y="341550"/>
              <a:ext cx="8421000" cy="627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" name="Google Shape;28;p5"/>
          <p:cNvSpPr txBox="1"/>
          <p:nvPr>
            <p:ph type="title"/>
          </p:nvPr>
        </p:nvSpPr>
        <p:spPr>
          <a:xfrm>
            <a:off x="832475" y="126338"/>
            <a:ext cx="79518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2400"/>
              <a:buFont typeface="Source Sans Pro"/>
              <a:buNone/>
              <a:defRPr b="1" i="0" sz="2400" u="none" cap="none" strike="noStrike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ource Sans Pro"/>
              <a:buNone/>
              <a:defRPr b="1" i="0" sz="24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ource Sans Pro"/>
              <a:buNone/>
              <a:defRPr b="1" i="0" sz="24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ource Sans Pro"/>
              <a:buNone/>
              <a:defRPr b="1" i="0" sz="24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ource Sans Pro"/>
              <a:buNone/>
              <a:defRPr b="1" i="0" sz="24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ource Sans Pro"/>
              <a:buNone/>
              <a:defRPr b="1" i="0" sz="24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ource Sans Pro"/>
              <a:buNone/>
              <a:defRPr b="1" i="0" sz="24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ource Sans Pro"/>
              <a:buNone/>
              <a:defRPr b="1" i="0" sz="24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ource Sans Pro"/>
              <a:buNone/>
              <a:defRPr b="1" i="0" sz="24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753150" y="1200150"/>
            <a:ext cx="76377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318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F3848"/>
              </a:buClr>
              <a:buSzPts val="3200"/>
              <a:buFont typeface="Source Sans Pro"/>
              <a:buChar char="■"/>
              <a:defRPr b="0" i="0" sz="3200" u="none" cap="none" strike="noStrik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3848"/>
              </a:buClr>
              <a:buSzPts val="2400"/>
              <a:buFont typeface="Source Sans Pro"/>
              <a:buChar char="○"/>
              <a:defRPr b="0" i="0" sz="2400" u="none" cap="none" strike="noStrik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3848"/>
              </a:buClr>
              <a:buSzPts val="2400"/>
              <a:buFont typeface="Source Sans Pro"/>
              <a:buChar char="■"/>
              <a:defRPr b="0" i="0" sz="2400" u="none" cap="none" strike="noStrik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3848"/>
              </a:buClr>
              <a:buSzPts val="1800"/>
              <a:buFont typeface="Source Sans Pro"/>
              <a:buChar char="●"/>
              <a:defRPr b="0" i="0" sz="1800" u="none" cap="none" strike="noStrik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3848"/>
              </a:buClr>
              <a:buSzPts val="1800"/>
              <a:buFont typeface="Source Sans Pro"/>
              <a:buChar char="○"/>
              <a:defRPr b="0" i="0" sz="1800" u="none" cap="none" strike="noStrik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3848"/>
              </a:buClr>
              <a:buSzPts val="1800"/>
              <a:buFont typeface="Source Sans Pro"/>
              <a:buChar char="■"/>
              <a:defRPr b="0" i="0" sz="1800" u="none" cap="none" strike="noStrik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3848"/>
              </a:buClr>
              <a:buSzPts val="1800"/>
              <a:buFont typeface="Source Sans Pro"/>
              <a:buChar char="●"/>
              <a:defRPr b="0" i="0" sz="1800" u="none" cap="none" strike="noStrik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3848"/>
              </a:buClr>
              <a:buSzPts val="1800"/>
              <a:buFont typeface="Source Sans Pro"/>
              <a:buChar char="○"/>
              <a:defRPr b="0" i="0" sz="1800" u="none" cap="none" strike="noStrik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3848"/>
              </a:buClr>
              <a:buSzPts val="1800"/>
              <a:buFont typeface="Source Sans Pro"/>
              <a:buChar char="■"/>
              <a:defRPr b="0" i="0" sz="1800" u="none" cap="none" strike="noStrik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oogle Shape;32;p6"/>
          <p:cNvGrpSpPr/>
          <p:nvPr/>
        </p:nvGrpSpPr>
        <p:grpSpPr>
          <a:xfrm>
            <a:off x="180850" y="126338"/>
            <a:ext cx="8781900" cy="972497"/>
            <a:chOff x="180850" y="168450"/>
            <a:chExt cx="8781900" cy="1296663"/>
          </a:xfrm>
        </p:grpSpPr>
        <p:sp>
          <p:nvSpPr>
            <p:cNvPr id="33" name="Google Shape;33;p6"/>
            <p:cNvSpPr/>
            <p:nvPr/>
          </p:nvSpPr>
          <p:spPr>
            <a:xfrm>
              <a:off x="180850" y="168450"/>
              <a:ext cx="8781900" cy="973500"/>
            </a:xfrm>
            <a:prstGeom prst="rect">
              <a:avLst/>
            </a:prstGeom>
            <a:solidFill>
              <a:srgbClr val="00C5B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34;p6"/>
            <p:cNvSpPr/>
            <p:nvPr/>
          </p:nvSpPr>
          <p:spPr>
            <a:xfrm rot="5400000">
              <a:off x="1027273" y="930513"/>
              <a:ext cx="442800" cy="626400"/>
            </a:xfrm>
            <a:prstGeom prst="rtTriangle">
              <a:avLst/>
            </a:prstGeom>
            <a:solidFill>
              <a:srgbClr val="00C5B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35;p6"/>
            <p:cNvSpPr/>
            <p:nvPr/>
          </p:nvSpPr>
          <p:spPr>
            <a:xfrm>
              <a:off x="361300" y="341550"/>
              <a:ext cx="8421000" cy="627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" name="Google Shape;36;p6"/>
          <p:cNvSpPr txBox="1"/>
          <p:nvPr>
            <p:ph type="title"/>
          </p:nvPr>
        </p:nvSpPr>
        <p:spPr>
          <a:xfrm>
            <a:off x="832475" y="126338"/>
            <a:ext cx="79518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2400"/>
              <a:buFont typeface="Source Sans Pro"/>
              <a:buNone/>
              <a:defRPr b="1" i="0" sz="2400" u="none" cap="none" strike="noStrike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ource Sans Pro"/>
              <a:buNone/>
              <a:defRPr b="1" i="0" sz="24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ource Sans Pro"/>
              <a:buNone/>
              <a:defRPr b="1" i="0" sz="24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ource Sans Pro"/>
              <a:buNone/>
              <a:defRPr b="1" i="0" sz="24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ource Sans Pro"/>
              <a:buNone/>
              <a:defRPr b="1" i="0" sz="24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ource Sans Pro"/>
              <a:buNone/>
              <a:defRPr b="1" i="0" sz="24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ource Sans Pro"/>
              <a:buNone/>
              <a:defRPr b="1" i="0" sz="24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ource Sans Pro"/>
              <a:buNone/>
              <a:defRPr b="1" i="0" sz="24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ource Sans Pro"/>
              <a:buNone/>
              <a:defRPr b="1" i="0" sz="24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37" name="Google Shape;37;p6"/>
          <p:cNvSpPr txBox="1"/>
          <p:nvPr>
            <p:ph idx="12" type="sldNum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TITLE_1_1">
    <p:bg>
      <p:bgPr>
        <a:solidFill>
          <a:srgbClr val="F05768"/>
        </a:solid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/>
          <p:nvPr/>
        </p:nvSpPr>
        <p:spPr>
          <a:xfrm>
            <a:off x="181050" y="126338"/>
            <a:ext cx="8781900" cy="48909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Google Shape;40;p7"/>
          <p:cNvSpPr/>
          <p:nvPr/>
        </p:nvSpPr>
        <p:spPr>
          <a:xfrm>
            <a:off x="3855150" y="1094456"/>
            <a:ext cx="1433700" cy="716700"/>
          </a:xfrm>
          <a:prstGeom prst="wedgeRectCallout">
            <a:avLst>
              <a:gd fmla="val 8366" name="adj1"/>
              <a:gd fmla="val 80819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7"/>
          <p:cNvSpPr txBox="1"/>
          <p:nvPr>
            <p:ph idx="1" type="body"/>
          </p:nvPr>
        </p:nvSpPr>
        <p:spPr>
          <a:xfrm>
            <a:off x="810450" y="2092744"/>
            <a:ext cx="7523100" cy="60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31800" lvl="0" marL="457200" marR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F3848"/>
              </a:buClr>
              <a:buSzPts val="3200"/>
              <a:buFont typeface="Source Sans Pro"/>
              <a:buChar char="■"/>
              <a:defRPr b="0" i="1" sz="3200" u="none" cap="none" strike="noStrik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810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3848"/>
              </a:buClr>
              <a:buSzPts val="2400"/>
              <a:buFont typeface="Source Sans Pro"/>
              <a:buChar char="○"/>
              <a:defRPr b="0" i="1" sz="2400" u="none" cap="none" strike="noStrik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810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3848"/>
              </a:buClr>
              <a:buSzPts val="2400"/>
              <a:buFont typeface="Source Sans Pro"/>
              <a:buChar char="■"/>
              <a:defRPr b="0" i="1" sz="2400" u="none" cap="none" strike="noStrik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3429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3848"/>
              </a:buClr>
              <a:buSzPts val="1800"/>
              <a:buFont typeface="Source Sans Pro"/>
              <a:buChar char="●"/>
              <a:defRPr b="0" i="1" sz="1800" u="none" cap="none" strike="noStrik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429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3848"/>
              </a:buClr>
              <a:buSzPts val="1800"/>
              <a:buFont typeface="Source Sans Pro"/>
              <a:buChar char="○"/>
              <a:defRPr b="0" i="1" sz="1800" u="none" cap="none" strike="noStrik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429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3848"/>
              </a:buClr>
              <a:buSzPts val="1800"/>
              <a:buFont typeface="Source Sans Pro"/>
              <a:buChar char="■"/>
              <a:defRPr b="0" i="1" sz="1800" u="none" cap="none" strike="noStrik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429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3848"/>
              </a:buClr>
              <a:buSzPts val="1800"/>
              <a:buFont typeface="Source Sans Pro"/>
              <a:buChar char="●"/>
              <a:defRPr b="0" i="1" sz="1800" u="none" cap="none" strike="noStrik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429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3848"/>
              </a:buClr>
              <a:buSzPts val="1800"/>
              <a:buFont typeface="Source Sans Pro"/>
              <a:buChar char="○"/>
              <a:defRPr b="0" i="1" sz="1800" u="none" cap="none" strike="noStrik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3429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3848"/>
              </a:buClr>
              <a:buSzPts val="1800"/>
              <a:buFont typeface="Source Sans Pro"/>
              <a:buChar char="■"/>
              <a:defRPr b="0" i="1" sz="1800" u="none" cap="none" strike="noStrik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42" name="Google Shape;42;p7"/>
          <p:cNvSpPr txBox="1"/>
          <p:nvPr/>
        </p:nvSpPr>
        <p:spPr>
          <a:xfrm>
            <a:off x="3593400" y="1124269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i="0" lang="en" sz="6000" u="none" cap="none" strike="noStrike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“</a:t>
            </a:r>
            <a:endParaRPr b="1" i="0" sz="6000" u="none" cap="none" strike="noStrike">
              <a:solidFill>
                <a:srgbClr val="00C5B9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3" name="Google Shape;43;p7"/>
          <p:cNvSpPr txBox="1"/>
          <p:nvPr>
            <p:ph idx="12" type="sldNum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"/>
          <p:cNvSpPr/>
          <p:nvPr/>
        </p:nvSpPr>
        <p:spPr>
          <a:xfrm>
            <a:off x="181050" y="126338"/>
            <a:ext cx="8781900" cy="48909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8"/>
          <p:cNvSpPr txBox="1"/>
          <p:nvPr>
            <p:ph idx="1" type="body"/>
          </p:nvPr>
        </p:nvSpPr>
        <p:spPr>
          <a:xfrm>
            <a:off x="370050" y="4536975"/>
            <a:ext cx="8403900" cy="38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228600" lvl="0" marL="457200" marR="0" rt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F3848"/>
              </a:buClr>
              <a:buSzPts val="1400"/>
              <a:buFont typeface="Source Sans Pro"/>
              <a:buNone/>
              <a:defRPr b="1" i="0" sz="1400" u="none" cap="none" strike="noStrik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/>
        </p:txBody>
      </p:sp>
      <p:sp>
        <p:nvSpPr>
          <p:cNvPr id="47" name="Google Shape;47;p8"/>
          <p:cNvSpPr txBox="1"/>
          <p:nvPr>
            <p:ph idx="12" type="sldNum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dark">
  <p:cSld name="BLANK_1_1_1">
    <p:bg>
      <p:bgPr>
        <a:solidFill>
          <a:srgbClr val="00C5B9"/>
        </a:solidFill>
      </p:bgPr>
    </p:bg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>
            <a:off x="181050" y="126338"/>
            <a:ext cx="8781900" cy="4890900"/>
          </a:xfrm>
          <a:prstGeom prst="rect">
            <a:avLst/>
          </a:prstGeom>
          <a:solidFill>
            <a:srgbClr val="2F384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50;p9"/>
          <p:cNvSpPr txBox="1"/>
          <p:nvPr>
            <p:ph idx="12" type="sldNum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0"/>
          <p:cNvSpPr/>
          <p:nvPr/>
        </p:nvSpPr>
        <p:spPr>
          <a:xfrm>
            <a:off x="181050" y="126338"/>
            <a:ext cx="8781900" cy="48909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Google Shape;53;p10"/>
          <p:cNvSpPr txBox="1"/>
          <p:nvPr>
            <p:ph idx="12" type="sldNum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880050" y="205988"/>
            <a:ext cx="73839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2400"/>
              <a:buFont typeface="Source Sans Pro"/>
              <a:buNone/>
              <a:defRPr b="1" i="0" sz="2400" u="none" cap="none" strike="noStrike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2400"/>
              <a:buFont typeface="Source Sans Pro"/>
              <a:buNone/>
              <a:defRPr b="1" i="0" sz="2400" u="none" cap="none" strike="noStrike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2400"/>
              <a:buFont typeface="Source Sans Pro"/>
              <a:buNone/>
              <a:defRPr b="1" i="0" sz="2400" u="none" cap="none" strike="noStrike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2400"/>
              <a:buFont typeface="Source Sans Pro"/>
              <a:buNone/>
              <a:defRPr b="1" i="0" sz="2400" u="none" cap="none" strike="noStrike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2400"/>
              <a:buFont typeface="Source Sans Pro"/>
              <a:buNone/>
              <a:defRPr b="1" i="0" sz="2400" u="none" cap="none" strike="noStrike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2400"/>
              <a:buFont typeface="Source Sans Pro"/>
              <a:buNone/>
              <a:defRPr b="1" i="0" sz="2400" u="none" cap="none" strike="noStrike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2400"/>
              <a:buFont typeface="Source Sans Pro"/>
              <a:buNone/>
              <a:defRPr b="1" i="0" sz="2400" u="none" cap="none" strike="noStrike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2400"/>
              <a:buFont typeface="Source Sans Pro"/>
              <a:buNone/>
              <a:defRPr b="1" i="0" sz="2400" u="none" cap="none" strike="noStrike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2400"/>
              <a:buFont typeface="Source Sans Pro"/>
              <a:buNone/>
              <a:defRPr b="1" i="0" sz="2400" u="none" cap="none" strike="noStrike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880050" y="1200157"/>
            <a:ext cx="73839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318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F3848"/>
              </a:buClr>
              <a:buSzPts val="3200"/>
              <a:buFont typeface="Source Sans Pro"/>
              <a:buChar char="■"/>
              <a:defRPr b="0" i="0" sz="3200" u="none" cap="none" strike="noStrik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3848"/>
              </a:buClr>
              <a:buSzPts val="2400"/>
              <a:buFont typeface="Source Sans Pro"/>
              <a:buChar char="○"/>
              <a:defRPr b="0" i="0" sz="2400" u="none" cap="none" strike="noStrik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3848"/>
              </a:buClr>
              <a:buSzPts val="2400"/>
              <a:buFont typeface="Source Sans Pro"/>
              <a:buChar char="■"/>
              <a:defRPr b="0" i="0" sz="2400" u="none" cap="none" strike="noStrik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3848"/>
              </a:buClr>
              <a:buSzPts val="1800"/>
              <a:buFont typeface="Source Sans Pro"/>
              <a:buChar char="●"/>
              <a:defRPr b="0" i="0" sz="1800" u="none" cap="none" strike="noStrik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3848"/>
              </a:buClr>
              <a:buSzPts val="1800"/>
              <a:buFont typeface="Source Sans Pro"/>
              <a:buChar char="○"/>
              <a:defRPr b="0" i="0" sz="1800" u="none" cap="none" strike="noStrik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3848"/>
              </a:buClr>
              <a:buSzPts val="1800"/>
              <a:buFont typeface="Source Sans Pro"/>
              <a:buChar char="■"/>
              <a:defRPr b="0" i="0" sz="1800" u="none" cap="none" strike="noStrik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3848"/>
              </a:buClr>
              <a:buSzPts val="1800"/>
              <a:buFont typeface="Source Sans Pro"/>
              <a:buChar char="●"/>
              <a:defRPr b="0" i="0" sz="1800" u="none" cap="none" strike="noStrik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3848"/>
              </a:buClr>
              <a:buSzPts val="1800"/>
              <a:buFont typeface="Source Sans Pro"/>
              <a:buChar char="○"/>
              <a:defRPr b="0" i="0" sz="1800" u="none" cap="none" strike="noStrik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3848"/>
              </a:buClr>
              <a:buSzPts val="1800"/>
              <a:buFont typeface="Source Sans Pro"/>
              <a:buChar char="■"/>
              <a:defRPr b="0" i="0" sz="1800" u="none" cap="none" strike="noStrik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123.png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1.xml"/><Relationship Id="rId3" Type="http://schemas.openxmlformats.org/officeDocument/2006/relationships/image" Target="../media/image123.png"/><Relationship Id="rId4" Type="http://schemas.openxmlformats.org/officeDocument/2006/relationships/image" Target="../media/image125.png"/><Relationship Id="rId5" Type="http://schemas.openxmlformats.org/officeDocument/2006/relationships/image" Target="../media/image124.png"/><Relationship Id="rId6" Type="http://schemas.openxmlformats.org/officeDocument/2006/relationships/image" Target="../media/image126.png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2.xml"/><Relationship Id="rId3" Type="http://schemas.openxmlformats.org/officeDocument/2006/relationships/image" Target="../media/image127.png"/><Relationship Id="rId4" Type="http://schemas.openxmlformats.org/officeDocument/2006/relationships/image" Target="../media/image126.png"/><Relationship Id="rId5" Type="http://schemas.openxmlformats.org/officeDocument/2006/relationships/image" Target="../media/image128.png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3.xml"/><Relationship Id="rId3" Type="http://schemas.openxmlformats.org/officeDocument/2006/relationships/image" Target="../media/image129.png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4.xml"/><Relationship Id="rId3" Type="http://schemas.openxmlformats.org/officeDocument/2006/relationships/image" Target="../media/image130.png"/><Relationship Id="rId4" Type="http://schemas.openxmlformats.org/officeDocument/2006/relationships/image" Target="../media/image131.png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5.xml"/><Relationship Id="rId3" Type="http://schemas.openxmlformats.org/officeDocument/2006/relationships/image" Target="../media/image135.png"/><Relationship Id="rId4" Type="http://schemas.openxmlformats.org/officeDocument/2006/relationships/image" Target="../media/image132.png"/><Relationship Id="rId5" Type="http://schemas.openxmlformats.org/officeDocument/2006/relationships/image" Target="../media/image133.png"/><Relationship Id="rId6" Type="http://schemas.openxmlformats.org/officeDocument/2006/relationships/image" Target="../media/image134.png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6.xml"/><Relationship Id="rId3" Type="http://schemas.openxmlformats.org/officeDocument/2006/relationships/image" Target="../media/image137.png"/><Relationship Id="rId4" Type="http://schemas.openxmlformats.org/officeDocument/2006/relationships/image" Target="../media/image136.png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7.xml"/><Relationship Id="rId3" Type="http://schemas.openxmlformats.org/officeDocument/2006/relationships/image" Target="../media/image138.png"/><Relationship Id="rId4" Type="http://schemas.openxmlformats.org/officeDocument/2006/relationships/image" Target="../media/image136.png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8.xml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9.xml"/><Relationship Id="rId3" Type="http://schemas.openxmlformats.org/officeDocument/2006/relationships/image" Target="../media/image13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0.xml"/><Relationship Id="rId3" Type="http://schemas.openxmlformats.org/officeDocument/2006/relationships/image" Target="../media/image140.png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1.xml"/><Relationship Id="rId3" Type="http://schemas.openxmlformats.org/officeDocument/2006/relationships/image" Target="../media/image141.png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2.xml"/><Relationship Id="rId3" Type="http://schemas.openxmlformats.org/officeDocument/2006/relationships/image" Target="../media/image142.png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3.xml"/><Relationship Id="rId3" Type="http://schemas.openxmlformats.org/officeDocument/2006/relationships/image" Target="../media/image143.png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4.xml"/><Relationship Id="rId3" Type="http://schemas.openxmlformats.org/officeDocument/2006/relationships/image" Target="../media/image144.png"/><Relationship Id="rId4" Type="http://schemas.openxmlformats.org/officeDocument/2006/relationships/image" Target="../media/image145.png"/><Relationship Id="rId5" Type="http://schemas.openxmlformats.org/officeDocument/2006/relationships/image" Target="../media/image146.png"/></Relationships>
</file>

<file path=ppt/slides/_rels/slide1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5.xml"/><Relationship Id="rId3" Type="http://schemas.openxmlformats.org/officeDocument/2006/relationships/image" Target="../media/image147.png"/><Relationship Id="rId4" Type="http://schemas.openxmlformats.org/officeDocument/2006/relationships/image" Target="../media/image148.png"/><Relationship Id="rId5" Type="http://schemas.openxmlformats.org/officeDocument/2006/relationships/image" Target="../media/image150.png"/><Relationship Id="rId6" Type="http://schemas.openxmlformats.org/officeDocument/2006/relationships/image" Target="../media/image149.png"/></Relationships>
</file>

<file path=ppt/slides/_rels/slide1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6.xml"/><Relationship Id="rId3" Type="http://schemas.openxmlformats.org/officeDocument/2006/relationships/image" Target="../media/image151.png"/></Relationships>
</file>

<file path=ppt/slides/_rels/slide1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7.xml"/><Relationship Id="rId3" Type="http://schemas.openxmlformats.org/officeDocument/2006/relationships/image" Target="../media/image152.png"/></Relationships>
</file>

<file path=ppt/slides/_rels/slide1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8.xml"/></Relationships>
</file>

<file path=ppt/slides/_rels/slide1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9.xml"/><Relationship Id="rId3" Type="http://schemas.openxmlformats.org/officeDocument/2006/relationships/image" Target="../media/image153.png"/><Relationship Id="rId4" Type="http://schemas.openxmlformats.org/officeDocument/2006/relationships/image" Target="../media/image10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1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0.xml"/><Relationship Id="rId3" Type="http://schemas.openxmlformats.org/officeDocument/2006/relationships/image" Target="../media/image154.png"/></Relationships>
</file>

<file path=ppt/slides/_rels/slide1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1.xml"/><Relationship Id="rId3" Type="http://schemas.openxmlformats.org/officeDocument/2006/relationships/image" Target="../media/image155.png"/><Relationship Id="rId4" Type="http://schemas.openxmlformats.org/officeDocument/2006/relationships/image" Target="../media/image157.png"/><Relationship Id="rId5" Type="http://schemas.openxmlformats.org/officeDocument/2006/relationships/image" Target="../media/image156.png"/></Relationships>
</file>

<file path=ppt/slides/_rels/slide1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2.xml"/><Relationship Id="rId3" Type="http://schemas.openxmlformats.org/officeDocument/2006/relationships/image" Target="../media/image158.png"/></Relationships>
</file>

<file path=ppt/slides/_rels/slide1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3.xml"/><Relationship Id="rId3" Type="http://schemas.openxmlformats.org/officeDocument/2006/relationships/image" Target="../media/image159.png"/><Relationship Id="rId4" Type="http://schemas.openxmlformats.org/officeDocument/2006/relationships/image" Target="../media/image161.png"/><Relationship Id="rId5" Type="http://schemas.openxmlformats.org/officeDocument/2006/relationships/image" Target="../media/image160.png"/><Relationship Id="rId6" Type="http://schemas.openxmlformats.org/officeDocument/2006/relationships/image" Target="../media/image162.png"/><Relationship Id="rId7" Type="http://schemas.openxmlformats.org/officeDocument/2006/relationships/image" Target="../media/image62.png"/><Relationship Id="rId8" Type="http://schemas.openxmlformats.org/officeDocument/2006/relationships/image" Target="../media/image64.png"/></Relationships>
</file>

<file path=ppt/slides/_rels/slide1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4.xml"/><Relationship Id="rId3" Type="http://schemas.openxmlformats.org/officeDocument/2006/relationships/image" Target="../media/image163.png"/><Relationship Id="rId4" Type="http://schemas.openxmlformats.org/officeDocument/2006/relationships/image" Target="../media/image76.png"/><Relationship Id="rId5" Type="http://schemas.openxmlformats.org/officeDocument/2006/relationships/image" Target="../media/image94.png"/><Relationship Id="rId6" Type="http://schemas.openxmlformats.org/officeDocument/2006/relationships/image" Target="../media/image81.png"/></Relationships>
</file>

<file path=ppt/slides/_rels/slide1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5.xml"/><Relationship Id="rId3" Type="http://schemas.openxmlformats.org/officeDocument/2006/relationships/image" Target="../media/image164.png"/><Relationship Id="rId4" Type="http://schemas.openxmlformats.org/officeDocument/2006/relationships/image" Target="../media/image158.png"/><Relationship Id="rId5" Type="http://schemas.openxmlformats.org/officeDocument/2006/relationships/image" Target="../media/image165.png"/><Relationship Id="rId6" Type="http://schemas.openxmlformats.org/officeDocument/2006/relationships/image" Target="../media/image166.png"/></Relationships>
</file>

<file path=ppt/slides/_rels/slide1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6.xml"/><Relationship Id="rId3" Type="http://schemas.openxmlformats.org/officeDocument/2006/relationships/image" Target="../media/image167.png"/></Relationships>
</file>

<file path=ppt/slides/_rels/slide1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7.xml"/><Relationship Id="rId3" Type="http://schemas.openxmlformats.org/officeDocument/2006/relationships/image" Target="../media/image168.png"/></Relationships>
</file>

<file path=ppt/slides/_rels/slide1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8.xml"/><Relationship Id="rId3" Type="http://schemas.openxmlformats.org/officeDocument/2006/relationships/image" Target="../media/image169.png"/></Relationships>
</file>

<file path=ppt/slides/_rels/slide1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9.xml"/><Relationship Id="rId3" Type="http://schemas.openxmlformats.org/officeDocument/2006/relationships/image" Target="../media/image17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Relationship Id="rId4" Type="http://schemas.openxmlformats.org/officeDocument/2006/relationships/hyperlink" Target="https://www.holaxprogramming.com/2017/06/12/encryption-with-rsa/" TargetMode="External"/></Relationships>
</file>

<file path=ppt/slides/_rels/slide1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0.xml"/><Relationship Id="rId3" Type="http://schemas.openxmlformats.org/officeDocument/2006/relationships/image" Target="../media/image172.png"/><Relationship Id="rId4" Type="http://schemas.openxmlformats.org/officeDocument/2006/relationships/image" Target="../media/image154.png"/></Relationships>
</file>

<file path=ppt/slides/_rels/slide1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1.xml"/><Relationship Id="rId3" Type="http://schemas.openxmlformats.org/officeDocument/2006/relationships/image" Target="../media/image171.png"/><Relationship Id="rId4" Type="http://schemas.openxmlformats.org/officeDocument/2006/relationships/image" Target="../media/image173.png"/><Relationship Id="rId5" Type="http://schemas.openxmlformats.org/officeDocument/2006/relationships/image" Target="../media/image174.png"/></Relationships>
</file>

<file path=ppt/slides/_rels/slide1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2.xml"/></Relationships>
</file>

<file path=ppt/slides/_rels/slide1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3.xml"/><Relationship Id="rId3" Type="http://schemas.openxmlformats.org/officeDocument/2006/relationships/image" Target="../media/image175.png"/><Relationship Id="rId4" Type="http://schemas.openxmlformats.org/officeDocument/2006/relationships/image" Target="../media/image176.png"/></Relationships>
</file>

<file path=ppt/slides/_rels/slide1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4.xml"/><Relationship Id="rId3" Type="http://schemas.openxmlformats.org/officeDocument/2006/relationships/image" Target="../media/image178.png"/><Relationship Id="rId4" Type="http://schemas.openxmlformats.org/officeDocument/2006/relationships/image" Target="../media/image177.png"/></Relationships>
</file>

<file path=ppt/slides/_rels/slide1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5.xml"/><Relationship Id="rId3" Type="http://schemas.openxmlformats.org/officeDocument/2006/relationships/image" Target="../media/image177.png"/><Relationship Id="rId4" Type="http://schemas.openxmlformats.org/officeDocument/2006/relationships/image" Target="../media/image179.png"/></Relationships>
</file>

<file path=ppt/slides/_rels/slide1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6.xml"/><Relationship Id="rId3" Type="http://schemas.openxmlformats.org/officeDocument/2006/relationships/image" Target="../media/image180.png"/><Relationship Id="rId4" Type="http://schemas.openxmlformats.org/officeDocument/2006/relationships/image" Target="../media/image181.png"/><Relationship Id="rId5" Type="http://schemas.openxmlformats.org/officeDocument/2006/relationships/image" Target="../media/image183.png"/><Relationship Id="rId6" Type="http://schemas.openxmlformats.org/officeDocument/2006/relationships/image" Target="../media/image182.png"/></Relationships>
</file>

<file path=ppt/slides/_rels/slide1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7.xml"/><Relationship Id="rId3" Type="http://schemas.openxmlformats.org/officeDocument/2006/relationships/image" Target="../media/image184.png"/><Relationship Id="rId4" Type="http://schemas.openxmlformats.org/officeDocument/2006/relationships/image" Target="../media/image187.png"/><Relationship Id="rId5" Type="http://schemas.openxmlformats.org/officeDocument/2006/relationships/image" Target="../media/image186.png"/><Relationship Id="rId6" Type="http://schemas.openxmlformats.org/officeDocument/2006/relationships/image" Target="../media/image185.png"/></Relationships>
</file>

<file path=ppt/slides/_rels/slide1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8.xml"/><Relationship Id="rId3" Type="http://schemas.openxmlformats.org/officeDocument/2006/relationships/image" Target="../media/image188.png"/></Relationships>
</file>

<file path=ppt/slides/_rels/slide1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9.xml"/><Relationship Id="rId3" Type="http://schemas.openxmlformats.org/officeDocument/2006/relationships/image" Target="../media/image188.png"/><Relationship Id="rId4" Type="http://schemas.openxmlformats.org/officeDocument/2006/relationships/image" Target="../media/image18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/Relationships>
</file>

<file path=ppt/slides/_rels/slide1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0.xml"/><Relationship Id="rId3" Type="http://schemas.openxmlformats.org/officeDocument/2006/relationships/image" Target="../media/image190.png"/><Relationship Id="rId4" Type="http://schemas.openxmlformats.org/officeDocument/2006/relationships/image" Target="../media/image189.png"/><Relationship Id="rId5" Type="http://schemas.openxmlformats.org/officeDocument/2006/relationships/image" Target="../media/image191.png"/></Relationships>
</file>

<file path=ppt/slides/_rels/slide1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1.xml"/><Relationship Id="rId3" Type="http://schemas.openxmlformats.org/officeDocument/2006/relationships/image" Target="../media/image188.png"/><Relationship Id="rId4" Type="http://schemas.openxmlformats.org/officeDocument/2006/relationships/image" Target="../media/image192.png"/></Relationships>
</file>

<file path=ppt/slides/_rels/slide1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2.xml"/><Relationship Id="rId3" Type="http://schemas.openxmlformats.org/officeDocument/2006/relationships/image" Target="../media/image193.png"/><Relationship Id="rId4" Type="http://schemas.openxmlformats.org/officeDocument/2006/relationships/image" Target="../media/image194.png"/></Relationships>
</file>

<file path=ppt/slides/_rels/slide1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3.xml"/><Relationship Id="rId3" Type="http://schemas.openxmlformats.org/officeDocument/2006/relationships/image" Target="../media/image196.png"/><Relationship Id="rId4" Type="http://schemas.openxmlformats.org/officeDocument/2006/relationships/image" Target="../media/image195.png"/></Relationships>
</file>

<file path=ppt/slides/_rels/slide1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4.xml"/><Relationship Id="rId3" Type="http://schemas.openxmlformats.org/officeDocument/2006/relationships/image" Target="../media/image197.png"/></Relationships>
</file>

<file path=ppt/slides/_rels/slide1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5.xml"/><Relationship Id="rId3" Type="http://schemas.openxmlformats.org/officeDocument/2006/relationships/image" Target="../media/image198.png"/><Relationship Id="rId4" Type="http://schemas.openxmlformats.org/officeDocument/2006/relationships/image" Target="../media/image199.png"/><Relationship Id="rId5" Type="http://schemas.openxmlformats.org/officeDocument/2006/relationships/image" Target="../media/image201.png"/><Relationship Id="rId6" Type="http://schemas.openxmlformats.org/officeDocument/2006/relationships/image" Target="../media/image203.png"/><Relationship Id="rId7" Type="http://schemas.openxmlformats.org/officeDocument/2006/relationships/image" Target="../media/image200.png"/><Relationship Id="rId8" Type="http://schemas.openxmlformats.org/officeDocument/2006/relationships/image" Target="../media/image202.png"/></Relationships>
</file>

<file path=ppt/slides/_rels/slide1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6.xml"/><Relationship Id="rId3" Type="http://schemas.openxmlformats.org/officeDocument/2006/relationships/image" Target="../media/image188.png"/><Relationship Id="rId4" Type="http://schemas.openxmlformats.org/officeDocument/2006/relationships/image" Target="../media/image204.png"/></Relationships>
</file>

<file path=ppt/slides/_rels/slide1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7.xml"/><Relationship Id="rId3" Type="http://schemas.openxmlformats.org/officeDocument/2006/relationships/image" Target="../media/image205.png"/></Relationships>
</file>

<file path=ppt/slides/_rels/slide1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8.xml"/><Relationship Id="rId3" Type="http://schemas.openxmlformats.org/officeDocument/2006/relationships/image" Target="../media/image207.png"/></Relationships>
</file>

<file path=ppt/slides/_rels/slide1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9.xml"/><Relationship Id="rId3" Type="http://schemas.openxmlformats.org/officeDocument/2006/relationships/image" Target="../media/image206.png"/><Relationship Id="rId4" Type="http://schemas.openxmlformats.org/officeDocument/2006/relationships/image" Target="../media/image207.png"/><Relationship Id="rId5" Type="http://schemas.openxmlformats.org/officeDocument/2006/relationships/image" Target="../media/image20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/Relationships>
</file>

<file path=ppt/slides/_rels/slide1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0.xml"/><Relationship Id="rId3" Type="http://schemas.openxmlformats.org/officeDocument/2006/relationships/image" Target="../media/image211.png"/><Relationship Id="rId4" Type="http://schemas.openxmlformats.org/officeDocument/2006/relationships/image" Target="../media/image212.png"/><Relationship Id="rId5" Type="http://schemas.openxmlformats.org/officeDocument/2006/relationships/image" Target="../media/image209.png"/><Relationship Id="rId6" Type="http://schemas.openxmlformats.org/officeDocument/2006/relationships/image" Target="../media/image210.png"/></Relationships>
</file>

<file path=ppt/slides/_rels/slide1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1.xml"/><Relationship Id="rId3" Type="http://schemas.openxmlformats.org/officeDocument/2006/relationships/image" Target="../media/image213.png"/></Relationships>
</file>

<file path=ppt/slides/_rels/slide1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2.xml"/><Relationship Id="rId3" Type="http://schemas.openxmlformats.org/officeDocument/2006/relationships/image" Target="../media/image216.png"/><Relationship Id="rId4" Type="http://schemas.openxmlformats.org/officeDocument/2006/relationships/image" Target="../media/image215.png"/><Relationship Id="rId5" Type="http://schemas.openxmlformats.org/officeDocument/2006/relationships/image" Target="../media/image218.png"/><Relationship Id="rId6" Type="http://schemas.openxmlformats.org/officeDocument/2006/relationships/image" Target="../media/image214.png"/></Relationships>
</file>

<file path=ppt/slides/_rels/slide1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3.xml"/><Relationship Id="rId3" Type="http://schemas.openxmlformats.org/officeDocument/2006/relationships/image" Target="../media/image217.png"/><Relationship Id="rId4" Type="http://schemas.openxmlformats.org/officeDocument/2006/relationships/image" Target="../media/image219.png"/><Relationship Id="rId5" Type="http://schemas.openxmlformats.org/officeDocument/2006/relationships/image" Target="../media/image221.png"/></Relationships>
</file>

<file path=ppt/slides/_rels/slide1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4.xml"/><Relationship Id="rId3" Type="http://schemas.openxmlformats.org/officeDocument/2006/relationships/image" Target="../media/image223.png"/></Relationships>
</file>

<file path=ppt/slides/_rels/slide1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5.xml"/><Relationship Id="rId3" Type="http://schemas.openxmlformats.org/officeDocument/2006/relationships/image" Target="../media/image224.png"/><Relationship Id="rId4" Type="http://schemas.openxmlformats.org/officeDocument/2006/relationships/image" Target="../media/image220.png"/><Relationship Id="rId5" Type="http://schemas.openxmlformats.org/officeDocument/2006/relationships/image" Target="../media/image222.png"/></Relationships>
</file>

<file path=ppt/slides/_rels/slide1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6.xml"/><Relationship Id="rId3" Type="http://schemas.openxmlformats.org/officeDocument/2006/relationships/image" Target="../media/image225.png"/></Relationships>
</file>

<file path=ppt/slides/_rels/slide1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7.xml"/><Relationship Id="rId3" Type="http://schemas.openxmlformats.org/officeDocument/2006/relationships/image" Target="../media/image225.png"/><Relationship Id="rId4" Type="http://schemas.openxmlformats.org/officeDocument/2006/relationships/image" Target="../media/image227.png"/></Relationships>
</file>

<file path=ppt/slides/_rels/slide1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8.xml"/><Relationship Id="rId3" Type="http://schemas.openxmlformats.org/officeDocument/2006/relationships/image" Target="../media/image227.png"/></Relationships>
</file>

<file path=ppt/slides/_rels/slide1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9.xml"/><Relationship Id="rId3" Type="http://schemas.openxmlformats.org/officeDocument/2006/relationships/image" Target="../media/image226.png"/><Relationship Id="rId4" Type="http://schemas.openxmlformats.org/officeDocument/2006/relationships/image" Target="../media/image235.png"/><Relationship Id="rId5" Type="http://schemas.openxmlformats.org/officeDocument/2006/relationships/image" Target="../media/image229.png"/><Relationship Id="rId6" Type="http://schemas.openxmlformats.org/officeDocument/2006/relationships/image" Target="../media/image228.png"/><Relationship Id="rId7" Type="http://schemas.openxmlformats.org/officeDocument/2006/relationships/image" Target="../media/image23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/Relationships>
</file>

<file path=ppt/slides/_rels/slide1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0.xml"/><Relationship Id="rId3" Type="http://schemas.openxmlformats.org/officeDocument/2006/relationships/image" Target="../media/image230.png"/><Relationship Id="rId4" Type="http://schemas.openxmlformats.org/officeDocument/2006/relationships/image" Target="../media/image231.png"/><Relationship Id="rId5" Type="http://schemas.openxmlformats.org/officeDocument/2006/relationships/image" Target="../media/image237.png"/><Relationship Id="rId6" Type="http://schemas.openxmlformats.org/officeDocument/2006/relationships/image" Target="../media/image236.png"/><Relationship Id="rId7" Type="http://schemas.openxmlformats.org/officeDocument/2006/relationships/image" Target="../media/image233.png"/><Relationship Id="rId8" Type="http://schemas.openxmlformats.org/officeDocument/2006/relationships/image" Target="../media/image232.png"/></Relationships>
</file>

<file path=ppt/slides/_rels/slide1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1.xml"/><Relationship Id="rId3" Type="http://schemas.openxmlformats.org/officeDocument/2006/relationships/image" Target="../media/image238.png"/><Relationship Id="rId4" Type="http://schemas.openxmlformats.org/officeDocument/2006/relationships/image" Target="../media/image225.png"/></Relationships>
</file>

<file path=ppt/slides/_rels/slide1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2.xml"/><Relationship Id="rId3" Type="http://schemas.openxmlformats.org/officeDocument/2006/relationships/image" Target="../media/image239.png"/></Relationships>
</file>

<file path=ppt/slides/_rels/slide1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3.xml"/><Relationship Id="rId3" Type="http://schemas.openxmlformats.org/officeDocument/2006/relationships/image" Target="../media/image242.png"/><Relationship Id="rId4" Type="http://schemas.openxmlformats.org/officeDocument/2006/relationships/image" Target="../media/image241.png"/><Relationship Id="rId5" Type="http://schemas.openxmlformats.org/officeDocument/2006/relationships/image" Target="../media/image243.png"/><Relationship Id="rId6" Type="http://schemas.openxmlformats.org/officeDocument/2006/relationships/image" Target="../media/image240.png"/></Relationships>
</file>

<file path=ppt/slides/_rels/slide1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4.xml"/><Relationship Id="rId3" Type="http://schemas.openxmlformats.org/officeDocument/2006/relationships/image" Target="../media/image245.png"/></Relationships>
</file>

<file path=ppt/slides/_rels/slide1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5.xml"/><Relationship Id="rId3" Type="http://schemas.openxmlformats.org/officeDocument/2006/relationships/image" Target="../media/image244.png"/><Relationship Id="rId4" Type="http://schemas.openxmlformats.org/officeDocument/2006/relationships/image" Target="../media/image247.png"/><Relationship Id="rId5" Type="http://schemas.openxmlformats.org/officeDocument/2006/relationships/image" Target="../media/image248.png"/><Relationship Id="rId6" Type="http://schemas.openxmlformats.org/officeDocument/2006/relationships/image" Target="../media/image246.png"/><Relationship Id="rId7" Type="http://schemas.openxmlformats.org/officeDocument/2006/relationships/image" Target="../media/image249.png"/></Relationships>
</file>

<file path=ppt/slides/_rels/slide1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6.xml"/><Relationship Id="rId3" Type="http://schemas.openxmlformats.org/officeDocument/2006/relationships/image" Target="../media/image250.png"/></Relationships>
</file>

<file path=ppt/slides/_rels/slide1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7.xml"/><Relationship Id="rId3" Type="http://schemas.openxmlformats.org/officeDocument/2006/relationships/image" Target="../media/image251.png"/></Relationships>
</file>

<file path=ppt/slides/_rels/slide1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8.xml"/><Relationship Id="rId3" Type="http://schemas.openxmlformats.org/officeDocument/2006/relationships/image" Target="../media/image254.png"/><Relationship Id="rId4" Type="http://schemas.openxmlformats.org/officeDocument/2006/relationships/image" Target="../media/image252.png"/><Relationship Id="rId5" Type="http://schemas.openxmlformats.org/officeDocument/2006/relationships/image" Target="../media/image253.png"/></Relationships>
</file>

<file path=ppt/slides/_rels/slide1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9.xml"/><Relationship Id="rId3" Type="http://schemas.openxmlformats.org/officeDocument/2006/relationships/image" Target="../media/image25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/Relationships>
</file>

<file path=ppt/slides/_rels/slide1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0.xml"/><Relationship Id="rId3" Type="http://schemas.openxmlformats.org/officeDocument/2006/relationships/image" Target="../media/image1.png"/></Relationships>
</file>

<file path=ppt/slides/_rels/slide1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1.xml"/><Relationship Id="rId3" Type="http://schemas.openxmlformats.org/officeDocument/2006/relationships/image" Target="../media/image1.png"/></Relationships>
</file>

<file path=ppt/slides/_rels/slide1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72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.png"/><Relationship Id="rId4" Type="http://schemas.openxmlformats.org/officeDocument/2006/relationships/hyperlink" Target="https://www.google.co.kr/search?q=oauth+2.0+flow&amp;rlz=1C1NHXL_koKR732KR732&amp;tbm=isch&amp;source=iu&amp;ictx=1&amp;fir=_ec0mNkuBD0VbM%253A%252CYQHcLMiQEzpnhM%252C_&amp;usg=AI4_-kRAXr95gCMfFzfOMfIC1qWD1TkBtg&amp;sa=X&amp;ved=2ahUKEwiW0ZuaivbdAhWLfLwKHd2UDQQQ9QEwAHoECAYQBA#imgrc=_ec0mNkuBD0VbM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3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5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7.png"/><Relationship Id="rId4" Type="http://schemas.openxmlformats.org/officeDocument/2006/relationships/image" Target="../media/image14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0.png"/><Relationship Id="rId4" Type="http://schemas.openxmlformats.org/officeDocument/2006/relationships/image" Target="../media/image18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9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2.png"/><Relationship Id="rId4" Type="http://schemas.openxmlformats.org/officeDocument/2006/relationships/image" Target="../media/image23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4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5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6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7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8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9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0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31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3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33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34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38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35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36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37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39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40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41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4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1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47.png"/><Relationship Id="rId4" Type="http://schemas.openxmlformats.org/officeDocument/2006/relationships/image" Target="../media/image43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51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44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73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55.png"/><Relationship Id="rId4" Type="http://schemas.openxmlformats.org/officeDocument/2006/relationships/image" Target="../media/image85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46.png"/><Relationship Id="rId4" Type="http://schemas.openxmlformats.org/officeDocument/2006/relationships/image" Target="../media/image50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54.png"/><Relationship Id="rId4" Type="http://schemas.openxmlformats.org/officeDocument/2006/relationships/image" Target="../media/image90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53.png"/></Relationships>
</file>

<file path=ppt/slides/_rels/slide71.xml.rels><?xml version="1.0" encoding="UTF-8" standalone="yes"?><Relationships xmlns="http://schemas.openxmlformats.org/package/2006/relationships"><Relationship Id="rId10" Type="http://schemas.openxmlformats.org/officeDocument/2006/relationships/image" Target="../media/image48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53.png"/><Relationship Id="rId4" Type="http://schemas.openxmlformats.org/officeDocument/2006/relationships/image" Target="../media/image45.png"/><Relationship Id="rId9" Type="http://schemas.openxmlformats.org/officeDocument/2006/relationships/image" Target="../media/image57.png"/><Relationship Id="rId5" Type="http://schemas.openxmlformats.org/officeDocument/2006/relationships/image" Target="../media/image52.png"/><Relationship Id="rId6" Type="http://schemas.openxmlformats.org/officeDocument/2006/relationships/image" Target="../media/image56.png"/><Relationship Id="rId7" Type="http://schemas.openxmlformats.org/officeDocument/2006/relationships/image" Target="../media/image58.png"/><Relationship Id="rId8" Type="http://schemas.openxmlformats.org/officeDocument/2006/relationships/image" Target="../media/image59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49.png"/><Relationship Id="rId4" Type="http://schemas.openxmlformats.org/officeDocument/2006/relationships/image" Target="../media/image67.png"/><Relationship Id="rId5" Type="http://schemas.openxmlformats.org/officeDocument/2006/relationships/image" Target="../media/image66.png"/><Relationship Id="rId6" Type="http://schemas.openxmlformats.org/officeDocument/2006/relationships/image" Target="../media/image65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53.png"/><Relationship Id="rId4" Type="http://schemas.openxmlformats.org/officeDocument/2006/relationships/image" Target="../media/image68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61.png"/><Relationship Id="rId4" Type="http://schemas.openxmlformats.org/officeDocument/2006/relationships/image" Target="../media/image62.png"/><Relationship Id="rId9" Type="http://schemas.openxmlformats.org/officeDocument/2006/relationships/image" Target="../media/image69.png"/><Relationship Id="rId5" Type="http://schemas.openxmlformats.org/officeDocument/2006/relationships/image" Target="../media/image64.png"/><Relationship Id="rId6" Type="http://schemas.openxmlformats.org/officeDocument/2006/relationships/image" Target="../media/image60.png"/><Relationship Id="rId7" Type="http://schemas.openxmlformats.org/officeDocument/2006/relationships/image" Target="../media/image70.png"/><Relationship Id="rId8" Type="http://schemas.openxmlformats.org/officeDocument/2006/relationships/image" Target="../media/image63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72.png"/><Relationship Id="rId4" Type="http://schemas.openxmlformats.org/officeDocument/2006/relationships/image" Target="../media/image71.png"/><Relationship Id="rId5" Type="http://schemas.openxmlformats.org/officeDocument/2006/relationships/image" Target="../media/image75.png"/><Relationship Id="rId6" Type="http://schemas.openxmlformats.org/officeDocument/2006/relationships/image" Target="../media/image74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78.png"/><Relationship Id="rId4" Type="http://schemas.openxmlformats.org/officeDocument/2006/relationships/image" Target="../media/image76.png"/><Relationship Id="rId5" Type="http://schemas.openxmlformats.org/officeDocument/2006/relationships/image" Target="../media/image79.png"/><Relationship Id="rId6" Type="http://schemas.openxmlformats.org/officeDocument/2006/relationships/image" Target="../media/image77.png"/><Relationship Id="rId7" Type="http://schemas.openxmlformats.org/officeDocument/2006/relationships/image" Target="../media/image94.png"/><Relationship Id="rId8" Type="http://schemas.openxmlformats.org/officeDocument/2006/relationships/image" Target="../media/image81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80.png"/><Relationship Id="rId4" Type="http://schemas.openxmlformats.org/officeDocument/2006/relationships/image" Target="../media/image86.png"/><Relationship Id="rId5" Type="http://schemas.openxmlformats.org/officeDocument/2006/relationships/image" Target="../media/image82.png"/><Relationship Id="rId6" Type="http://schemas.openxmlformats.org/officeDocument/2006/relationships/image" Target="../media/image83.png"/><Relationship Id="rId7" Type="http://schemas.openxmlformats.org/officeDocument/2006/relationships/image" Target="../media/image84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88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87.png"/><Relationship Id="rId4" Type="http://schemas.openxmlformats.org/officeDocument/2006/relationships/image" Target="../media/image8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92.png"/><Relationship Id="rId4" Type="http://schemas.openxmlformats.org/officeDocument/2006/relationships/image" Target="../media/image91.png"/><Relationship Id="rId5" Type="http://schemas.openxmlformats.org/officeDocument/2006/relationships/image" Target="../media/image95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93.png"/><Relationship Id="rId4" Type="http://schemas.openxmlformats.org/officeDocument/2006/relationships/image" Target="../media/image92.png"/><Relationship Id="rId5" Type="http://schemas.openxmlformats.org/officeDocument/2006/relationships/image" Target="../media/image91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93.png"/><Relationship Id="rId4" Type="http://schemas.openxmlformats.org/officeDocument/2006/relationships/image" Target="../media/image99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96.png"/><Relationship Id="rId4" Type="http://schemas.openxmlformats.org/officeDocument/2006/relationships/image" Target="../media/image97.png"/><Relationship Id="rId5" Type="http://schemas.openxmlformats.org/officeDocument/2006/relationships/image" Target="../media/image98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101.png"/><Relationship Id="rId4" Type="http://schemas.openxmlformats.org/officeDocument/2006/relationships/image" Target="../media/image100.png"/><Relationship Id="rId5" Type="http://schemas.openxmlformats.org/officeDocument/2006/relationships/image" Target="../media/image102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103.png"/><Relationship Id="rId4" Type="http://schemas.openxmlformats.org/officeDocument/2006/relationships/image" Target="../media/image104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105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105.png"/><Relationship Id="rId4" Type="http://schemas.openxmlformats.org/officeDocument/2006/relationships/image" Target="../media/image106.png"/><Relationship Id="rId5" Type="http://schemas.openxmlformats.org/officeDocument/2006/relationships/image" Target="../media/image107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108.png"/><Relationship Id="rId4" Type="http://schemas.openxmlformats.org/officeDocument/2006/relationships/hyperlink" Target="https://accounts.kakao.com/login" TargetMode="External"/><Relationship Id="rId5" Type="http://schemas.openxmlformats.org/officeDocument/2006/relationships/hyperlink" Target="https://kauth.kakao.com/oauth/authorize" TargetMode="External"/><Relationship Id="rId6" Type="http://schemas.openxmlformats.org/officeDocument/2006/relationships/hyperlink" Target="https://kauth.kakao.com/oauth/authorize" TargetMode="External"/><Relationship Id="rId7" Type="http://schemas.openxmlformats.org/officeDocument/2006/relationships/hyperlink" Target="https://kauth.kakao.com/oauth/authorize" TargetMode="External"/><Relationship Id="rId8" Type="http://schemas.openxmlformats.org/officeDocument/2006/relationships/image" Target="../media/image109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10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110.png"/><Relationship Id="rId4" Type="http://schemas.openxmlformats.org/officeDocument/2006/relationships/image" Target="../media/image105.png"/><Relationship Id="rId5" Type="http://schemas.openxmlformats.org/officeDocument/2006/relationships/image" Target="../media/image106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1.xml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112.png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113.png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111.png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115.png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116.png"/><Relationship Id="rId4" Type="http://schemas.openxmlformats.org/officeDocument/2006/relationships/image" Target="../media/image114.png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116.png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119.png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122.png"/><Relationship Id="rId4" Type="http://schemas.openxmlformats.org/officeDocument/2006/relationships/image" Target="../media/image118.png"/><Relationship Id="rId5" Type="http://schemas.openxmlformats.org/officeDocument/2006/relationships/image" Target="../media/image117.png"/><Relationship Id="rId6" Type="http://schemas.openxmlformats.org/officeDocument/2006/relationships/image" Target="../media/image120.png"/><Relationship Id="rId7" Type="http://schemas.openxmlformats.org/officeDocument/2006/relationships/image" Target="../media/image12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5"/>
          <p:cNvSpPr txBox="1"/>
          <p:nvPr>
            <p:ph type="ctrTitle"/>
          </p:nvPr>
        </p:nvSpPr>
        <p:spPr>
          <a:xfrm>
            <a:off x="1692000" y="2276058"/>
            <a:ext cx="57600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5768"/>
              </a:buClr>
              <a:buSzPts val="1200"/>
              <a:buFont typeface="Source Sans Pro"/>
              <a:buNone/>
            </a:pPr>
            <a:r>
              <a:rPr b="1" i="1" lang="en" sz="4800" u="none" cap="none" strike="noStrike">
                <a:solidFill>
                  <a:srgbClr val="FF99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CA2KE</a:t>
            </a:r>
            <a:endParaRPr b="1" i="0" sz="4800" u="none" cap="none" strike="noStrike">
              <a:solidFill>
                <a:srgbClr val="FF99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5768"/>
              </a:buClr>
              <a:buSzPts val="600"/>
              <a:buFont typeface="Source Sans Pro"/>
              <a:buNone/>
            </a:pPr>
            <a:r>
              <a:rPr b="1" i="0" lang="en" sz="2400" u="none" cap="none" strike="noStrike">
                <a:solidFill>
                  <a:srgbClr val="FF9900"/>
                </a:solidFill>
                <a:latin typeface="Nanum Gothic"/>
                <a:ea typeface="Nanum Gothic"/>
                <a:cs typeface="Nanum Gothic"/>
                <a:sym typeface="Nanum Gothic"/>
              </a:rPr>
              <a:t>디저트 주문 사이트</a:t>
            </a:r>
            <a:br>
              <a:rPr b="1" i="0" lang="en" sz="2000" u="none" cap="none" strike="noStrike">
                <a:solidFill>
                  <a:srgbClr val="FF9900"/>
                </a:solidFill>
                <a:latin typeface="Nanum Gothic"/>
                <a:ea typeface="Nanum Gothic"/>
                <a:cs typeface="Nanum Gothic"/>
                <a:sym typeface="Nanum Gothic"/>
              </a:rPr>
            </a:br>
            <a:br>
              <a:rPr b="1" i="0" lang="en" sz="2000" u="none" cap="none" strike="noStrike">
                <a:solidFill>
                  <a:srgbClr val="FF9900"/>
                </a:solidFill>
                <a:latin typeface="Nanum Gothic"/>
                <a:ea typeface="Nanum Gothic"/>
                <a:cs typeface="Nanum Gothic"/>
                <a:sym typeface="Nanum Gothic"/>
              </a:rPr>
            </a:br>
            <a:br>
              <a:rPr b="1" i="0" lang="en" sz="2000" u="none" cap="none" strike="noStrike">
                <a:solidFill>
                  <a:srgbClr val="FF9900"/>
                </a:solidFill>
                <a:latin typeface="Nanum Gothic"/>
                <a:ea typeface="Nanum Gothic"/>
                <a:cs typeface="Nanum Gothic"/>
                <a:sym typeface="Nanum Gothic"/>
              </a:rPr>
            </a:br>
            <a:br>
              <a:rPr b="1" i="0" lang="en" sz="1800" u="none" cap="none" strike="noStrike">
                <a:solidFill>
                  <a:srgbClr val="FF9900"/>
                </a:solidFill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b="0" i="0" lang="en" sz="1800" u="none" cap="none" strike="noStrike">
                <a:solidFill>
                  <a:srgbClr val="FF9900"/>
                </a:solidFill>
                <a:latin typeface="Nanum Gothic"/>
                <a:ea typeface="Nanum Gothic"/>
                <a:cs typeface="Nanum Gothic"/>
                <a:sym typeface="Nanum Gothic"/>
              </a:rPr>
              <a:t>허지혜  백경호  이현호  조영희  정경민</a:t>
            </a:r>
            <a:endParaRPr b="0" i="0" sz="1800" u="none" cap="none" strike="noStrike">
              <a:solidFill>
                <a:srgbClr val="FF99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4"/>
          <p:cNvSpPr txBox="1"/>
          <p:nvPr>
            <p:ph type="title"/>
          </p:nvPr>
        </p:nvSpPr>
        <p:spPr>
          <a:xfrm>
            <a:off x="832475" y="126338"/>
            <a:ext cx="79518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600"/>
              <a:buFont typeface="Source Sans Pro"/>
              <a:buNone/>
            </a:pPr>
            <a:r>
              <a:rPr b="1" i="0" lang="en" sz="2400" u="none" cap="none" strike="noStrike">
                <a:solidFill>
                  <a:srgbClr val="00C5B9"/>
                </a:solidFill>
                <a:latin typeface="Nanum Gothic"/>
                <a:ea typeface="Nanum Gothic"/>
                <a:cs typeface="Nanum Gothic"/>
                <a:sym typeface="Nanum Gothic"/>
              </a:rPr>
              <a:t>2 - 2. Library &amp; Open API</a:t>
            </a:r>
            <a:endParaRPr b="1" i="0" sz="2400" u="none" cap="none" strike="noStrike">
              <a:solidFill>
                <a:srgbClr val="00C5B9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49" name="Google Shape;249;p24"/>
          <p:cNvSpPr txBox="1"/>
          <p:nvPr/>
        </p:nvSpPr>
        <p:spPr>
          <a:xfrm>
            <a:off x="603100" y="1099705"/>
            <a:ext cx="37767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</a:pPr>
            <a:r>
              <a:rPr b="1" i="0" lang="en" sz="1400" u="none" cap="none" strike="noStrike">
                <a:solidFill>
                  <a:srgbClr val="980000"/>
                </a:solidFill>
                <a:latin typeface="Nanum Gothic"/>
                <a:ea typeface="Nanum Gothic"/>
                <a:cs typeface="Nanum Gothic"/>
                <a:sym typeface="Nanum Gothic"/>
              </a:rPr>
              <a:t>Library &amp; Open API</a:t>
            </a:r>
            <a:endParaRPr b="1" i="0" sz="1400" u="none" cap="none" strike="noStrike">
              <a:solidFill>
                <a:srgbClr val="98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2F384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graphicFrame>
        <p:nvGraphicFramePr>
          <p:cNvPr id="250" name="Google Shape;250;p24"/>
          <p:cNvGraphicFramePr/>
          <p:nvPr/>
        </p:nvGraphicFramePr>
        <p:xfrm>
          <a:off x="603100" y="15323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{DD5EE4B0-18E4-42DD-9ECF-D0B76F16E435}</a:tableStyleId>
              </a:tblPr>
              <a:tblGrid>
                <a:gridCol w="1973275"/>
                <a:gridCol w="6007800"/>
              </a:tblGrid>
              <a:tr h="10764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/>
                        <a:t>LIBRARY (jar)</a:t>
                      </a:r>
                      <a:endParaRPr b="1" sz="1400" u="none" cap="none" strike="noStrike"/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2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공   통</a:t>
                      </a:r>
                      <a:r>
                        <a:rPr b="1" lang="en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 :</a:t>
                      </a:r>
                      <a:r>
                        <a:rPr lang="en"/>
                        <a:t>   </a:t>
                      </a:r>
                      <a:r>
                        <a:rPr lang="en" sz="1400" u="none" cap="none" strike="noStrike"/>
                        <a:t>ojdbc6 </a:t>
                      </a:r>
                      <a:r>
                        <a:rPr lang="en"/>
                        <a:t> </a:t>
                      </a:r>
                      <a:r>
                        <a:rPr lang="en"/>
                        <a:t>/</a:t>
                      </a:r>
                      <a:r>
                        <a:rPr lang="en"/>
                        <a:t>  </a:t>
                      </a:r>
                      <a:r>
                        <a:rPr lang="en" sz="1400" u="none" cap="none" strike="noStrike"/>
                        <a:t>commons-dbcp </a:t>
                      </a:r>
                      <a:r>
                        <a:rPr lang="en"/>
                        <a:t> /  </a:t>
                      </a:r>
                      <a:r>
                        <a:rPr lang="en" sz="1400" u="none" cap="none" strike="noStrike"/>
                        <a:t>mybatis</a:t>
                      </a:r>
                      <a:r>
                        <a:rPr lang="en"/>
                        <a:t>  / </a:t>
                      </a:r>
                      <a:r>
                        <a:rPr lang="en" sz="1400" u="none" cap="none" strike="noStrike"/>
                        <a:t> commons-fileupload</a:t>
                      </a:r>
                      <a:endParaRPr/>
                    </a:p>
                    <a:p>
                      <a:pPr indent="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      /  </a:t>
                      </a:r>
                      <a:r>
                        <a:rPr lang="en" sz="1400" u="none" cap="none" strike="noStrike"/>
                        <a:t>c</a:t>
                      </a:r>
                      <a:r>
                        <a:rPr lang="en" sz="1400" u="none" cap="none" strike="noStrike"/>
                        <a:t>ommons-io</a:t>
                      </a:r>
                      <a:r>
                        <a:rPr lang="en"/>
                        <a:t>  / </a:t>
                      </a:r>
                      <a:r>
                        <a:rPr lang="en" sz="1400" u="none" cap="none" strike="noStrike"/>
                        <a:t> jstl</a:t>
                      </a:r>
                      <a:r>
                        <a:rPr lang="en"/>
                        <a:t>  /</a:t>
                      </a:r>
                      <a:r>
                        <a:rPr lang="en" sz="1400" u="none" cap="none" strike="noStrike"/>
                        <a:t>  json</a:t>
                      </a:r>
                      <a:endParaRPr sz="1400" u="none" cap="none" strike="noStrike"/>
                    </a:p>
                    <a:p>
                      <a:pPr indent="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00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2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소셜로그인 &amp; 이메일 인증</a:t>
                      </a:r>
                      <a:r>
                        <a:rPr lang="en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 : </a:t>
                      </a:r>
                      <a:r>
                        <a:rPr lang="en"/>
                        <a:t> </a:t>
                      </a:r>
                      <a:r>
                        <a:rPr lang="en" sz="1400" u="none" cap="none" strike="noStrike"/>
                        <a:t>gson  /  httpcore  /  httpclient  /  mail  /  jackson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10764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/>
                        <a:t>LIBRARY (js)</a:t>
                      </a:r>
                      <a:endParaRPr b="1" sz="1400" u="none" cap="none" strike="noStrike"/>
                    </a:p>
                  </a:txBody>
                  <a:tcPr marT="91425" marB="91425" marR="91425" marL="91425" anchor="ctr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2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공   통</a:t>
                      </a:r>
                      <a:r>
                        <a:rPr lang="en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 :</a:t>
                      </a:r>
                      <a:r>
                        <a:rPr lang="en"/>
                        <a:t>  </a:t>
                      </a:r>
                      <a:r>
                        <a:rPr lang="en" sz="1400" u="none" cap="none" strike="noStrike"/>
                        <a:t>jQuery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2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달   력 </a:t>
                      </a:r>
                      <a:r>
                        <a:rPr lang="en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:</a:t>
                      </a:r>
                      <a:r>
                        <a:rPr lang="en"/>
                        <a:t>  </a:t>
                      </a:r>
                      <a:r>
                        <a:rPr lang="en" sz="1400" u="none" cap="none" strike="noStrike"/>
                        <a:t>datePicker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2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암호화 </a:t>
                      </a:r>
                      <a:r>
                        <a:rPr lang="en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:</a:t>
                      </a:r>
                      <a:r>
                        <a:rPr lang="en"/>
                        <a:t>  </a:t>
                      </a: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rsa.js / rng.js / prng4.js / jsbn.js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10764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/>
                        <a:t>OPEN API</a:t>
                      </a:r>
                      <a:endParaRPr b="1" sz="14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2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구글차트 </a:t>
                      </a:r>
                      <a:r>
                        <a:rPr lang="en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:</a:t>
                      </a:r>
                      <a:r>
                        <a:rPr lang="en"/>
                        <a:t>  </a:t>
                      </a:r>
                      <a:r>
                        <a:rPr lang="en" sz="1400" u="none" cap="none" strike="noStrike"/>
                        <a:t>Google Chart API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2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다음 맵   </a:t>
                      </a:r>
                      <a:r>
                        <a:rPr lang="en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:</a:t>
                      </a:r>
                      <a:r>
                        <a:rPr lang="en"/>
                        <a:t>  </a:t>
                      </a: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Daum Maps API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소셜 로그인 </a:t>
                      </a:r>
                      <a:r>
                        <a:rPr lang="en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:</a:t>
                      </a:r>
                      <a:r>
                        <a:rPr lang="en">
                          <a:solidFill>
                            <a:schemeClr val="dk1"/>
                          </a:solidFill>
                        </a:rPr>
                        <a:t>  </a:t>
                      </a: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Naver Oauth 2.0 API  /  </a:t>
                      </a:r>
                      <a:r>
                        <a:rPr lang="en">
                          <a:solidFill>
                            <a:schemeClr val="dk1"/>
                          </a:solidFill>
                        </a:rPr>
                        <a:t>Kakao </a:t>
                      </a:r>
                      <a:r>
                        <a:rPr lang="en">
                          <a:solidFill>
                            <a:schemeClr val="dk1"/>
                          </a:solidFill>
                        </a:rPr>
                        <a:t>Oauth 2.0 API 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51" name="Google Shape;251;p24"/>
          <p:cNvSpPr txBox="1"/>
          <p:nvPr>
            <p:ph idx="12" type="sldNum"/>
          </p:nvPr>
        </p:nvSpPr>
        <p:spPr>
          <a:xfrm>
            <a:off x="8595300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8" name="Shape 1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9" name="Google Shape;1109;p114"/>
          <p:cNvSpPr txBox="1"/>
          <p:nvPr>
            <p:ph type="title"/>
          </p:nvPr>
        </p:nvSpPr>
        <p:spPr>
          <a:xfrm>
            <a:off x="832475" y="126338"/>
            <a:ext cx="79518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600"/>
              <a:buFont typeface="Source Sans Pro"/>
              <a:buNone/>
            </a:pPr>
            <a:r>
              <a:rPr b="1" i="0" lang="en" sz="2400" u="none" cap="none" strike="noStrike">
                <a:solidFill>
                  <a:srgbClr val="00C5B9"/>
                </a:solidFill>
                <a:latin typeface="Nanum Gothic"/>
                <a:ea typeface="Nanum Gothic"/>
                <a:cs typeface="Nanum Gothic"/>
                <a:sym typeface="Nanum Gothic"/>
              </a:rPr>
              <a:t>4 - 3. 장바구니</a:t>
            </a:r>
            <a:endParaRPr b="1" i="0" sz="2400" u="none" cap="none" strike="noStrike">
              <a:solidFill>
                <a:srgbClr val="00C5B9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110" name="Google Shape;1110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4050" y="1466250"/>
            <a:ext cx="6401399" cy="3063475"/>
          </a:xfrm>
          <a:prstGeom prst="rect">
            <a:avLst/>
          </a:prstGeom>
          <a:noFill/>
          <a:ln>
            <a:noFill/>
          </a:ln>
        </p:spPr>
      </p:pic>
      <p:sp>
        <p:nvSpPr>
          <p:cNvPr id="1111" name="Google Shape;1111;p114"/>
          <p:cNvSpPr txBox="1"/>
          <p:nvPr/>
        </p:nvSpPr>
        <p:spPr>
          <a:xfrm>
            <a:off x="2650600" y="2487888"/>
            <a:ext cx="483600" cy="6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980000"/>
                </a:solidFill>
                <a:latin typeface="Nanum Gothic"/>
                <a:ea typeface="Nanum Gothic"/>
                <a:cs typeface="Nanum Gothic"/>
                <a:sym typeface="Nanum Gothic"/>
              </a:rPr>
              <a:t>①</a:t>
            </a:r>
            <a:endParaRPr b="1" i="0" sz="1800" u="none" cap="none" strike="noStrike">
              <a:solidFill>
                <a:srgbClr val="98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112" name="Google Shape;1112;p114"/>
          <p:cNvSpPr txBox="1"/>
          <p:nvPr/>
        </p:nvSpPr>
        <p:spPr>
          <a:xfrm>
            <a:off x="5632900" y="2560863"/>
            <a:ext cx="483600" cy="6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980000"/>
                </a:solidFill>
                <a:latin typeface="Nanum Gothic"/>
                <a:ea typeface="Nanum Gothic"/>
                <a:cs typeface="Nanum Gothic"/>
                <a:sym typeface="Nanum Gothic"/>
              </a:rPr>
              <a:t>②</a:t>
            </a:r>
            <a:endParaRPr b="1" i="0" sz="1800" u="none" cap="none" strike="noStrike">
              <a:solidFill>
                <a:srgbClr val="98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113" name="Google Shape;1113;p114"/>
          <p:cNvSpPr txBox="1"/>
          <p:nvPr/>
        </p:nvSpPr>
        <p:spPr>
          <a:xfrm>
            <a:off x="4086825" y="4097425"/>
            <a:ext cx="483600" cy="6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980000"/>
                </a:solidFill>
                <a:latin typeface="Nanum Gothic"/>
                <a:ea typeface="Nanum Gothic"/>
                <a:cs typeface="Nanum Gothic"/>
                <a:sym typeface="Nanum Gothic"/>
              </a:rPr>
              <a:t>③</a:t>
            </a:r>
            <a:endParaRPr b="1" i="0" sz="1800" u="none" cap="none" strike="noStrike">
              <a:solidFill>
                <a:srgbClr val="98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114" name="Google Shape;1114;p114"/>
          <p:cNvSpPr txBox="1"/>
          <p:nvPr/>
        </p:nvSpPr>
        <p:spPr>
          <a:xfrm>
            <a:off x="6816575" y="1466250"/>
            <a:ext cx="2170200" cy="34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① 개수 수정</a:t>
            </a:r>
            <a:endParaRPr b="1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anum Gothic"/>
              <a:buChar char="-"/>
            </a:pPr>
            <a:r>
              <a:rPr b="0" i="0" lang="en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숫자만 입력 가능</a:t>
            </a:r>
            <a:endParaRPr b="0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4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② 삭제</a:t>
            </a:r>
            <a:endParaRPr b="0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-"/>
            </a:pPr>
            <a:r>
              <a:rPr b="0" i="0" lang="en" sz="14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해당 항목 삭제</a:t>
            </a:r>
            <a:endParaRPr b="1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③ 주문하기</a:t>
            </a:r>
            <a:endParaRPr b="1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anum Gothic"/>
              <a:buChar char="-"/>
            </a:pPr>
            <a:r>
              <a:rPr b="0" i="0" lang="en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결제 페이지로 이동</a:t>
            </a:r>
            <a:endParaRPr b="0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4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④ 홈</a:t>
            </a:r>
            <a:endParaRPr b="1" i="0" sz="1400" u="none" cap="none" strike="no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-"/>
            </a:pPr>
            <a:r>
              <a:rPr b="0" i="0" lang="en" sz="14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메인 화면으로 이동</a:t>
            </a:r>
            <a:endParaRPr b="0" i="0" sz="1400" u="none" cap="none" strike="no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115" name="Google Shape;1115;p114"/>
          <p:cNvSpPr txBox="1"/>
          <p:nvPr/>
        </p:nvSpPr>
        <p:spPr>
          <a:xfrm>
            <a:off x="5451700" y="4097425"/>
            <a:ext cx="483600" cy="6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980000"/>
                </a:solidFill>
                <a:latin typeface="Nanum Gothic"/>
                <a:ea typeface="Nanum Gothic"/>
                <a:cs typeface="Nanum Gothic"/>
                <a:sym typeface="Nanum Gothic"/>
              </a:rPr>
              <a:t>④</a:t>
            </a:r>
            <a:endParaRPr b="1" i="0" sz="1800" u="none" cap="none" strike="noStrike">
              <a:solidFill>
                <a:srgbClr val="98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116" name="Google Shape;1116;p114"/>
          <p:cNvSpPr txBox="1"/>
          <p:nvPr>
            <p:ph idx="12" type="sldNum"/>
          </p:nvPr>
        </p:nvSpPr>
        <p:spPr>
          <a:xfrm>
            <a:off x="8595300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0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1" name="Google Shape;1121;p115"/>
          <p:cNvPicPr preferRelativeResize="0"/>
          <p:nvPr/>
        </p:nvPicPr>
        <p:blipFill rotWithShape="1">
          <a:blip r:embed="rId3">
            <a:alphaModFix/>
          </a:blip>
          <a:srcRect b="13107" l="0" r="0" t="23230"/>
          <a:stretch/>
        </p:blipFill>
        <p:spPr>
          <a:xfrm>
            <a:off x="400975" y="1346925"/>
            <a:ext cx="5191874" cy="15818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2" name="Google Shape;1122;p115"/>
          <p:cNvSpPr txBox="1"/>
          <p:nvPr/>
        </p:nvSpPr>
        <p:spPr>
          <a:xfrm>
            <a:off x="400975" y="1059850"/>
            <a:ext cx="2485800" cy="6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개수 수정 전</a:t>
            </a:r>
            <a:endParaRPr b="1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123" name="Google Shape;1123;p115"/>
          <p:cNvSpPr txBox="1"/>
          <p:nvPr>
            <p:ph type="title"/>
          </p:nvPr>
        </p:nvSpPr>
        <p:spPr>
          <a:xfrm>
            <a:off x="832475" y="126338"/>
            <a:ext cx="79518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2400" u="none" cap="none" strike="noStrike">
                <a:solidFill>
                  <a:srgbClr val="00C5B9"/>
                </a:solidFill>
                <a:latin typeface="Nanum Gothic"/>
                <a:ea typeface="Nanum Gothic"/>
                <a:cs typeface="Nanum Gothic"/>
                <a:sym typeface="Nanum Gothic"/>
              </a:rPr>
              <a:t>4 - 3. 장바구니 - </a:t>
            </a:r>
            <a:r>
              <a:rPr b="1" i="0" lang="en" sz="20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개수 수정</a:t>
            </a:r>
            <a:endParaRPr b="1" i="0" sz="2400" u="none" cap="none" strike="noStrike">
              <a:solidFill>
                <a:srgbClr val="00C5B9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124" name="Google Shape;1124;p1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94575" y="1632925"/>
            <a:ext cx="2266950" cy="144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5" name="Google Shape;1125;p1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04100" y="3522425"/>
            <a:ext cx="2247900" cy="144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6" name="Google Shape;1126;p1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00975" y="3372725"/>
            <a:ext cx="5191874" cy="1597505"/>
          </a:xfrm>
          <a:prstGeom prst="rect">
            <a:avLst/>
          </a:prstGeom>
          <a:noFill/>
          <a:ln>
            <a:noFill/>
          </a:ln>
        </p:spPr>
      </p:pic>
      <p:sp>
        <p:nvSpPr>
          <p:cNvPr id="1127" name="Google Shape;1127;p115"/>
          <p:cNvSpPr txBox="1"/>
          <p:nvPr/>
        </p:nvSpPr>
        <p:spPr>
          <a:xfrm>
            <a:off x="400975" y="3086375"/>
            <a:ext cx="3681300" cy="6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개수 수정 후 - 결제금액 업데이트</a:t>
            </a:r>
            <a:endParaRPr b="1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128" name="Google Shape;1128;p115"/>
          <p:cNvSpPr/>
          <p:nvPr/>
        </p:nvSpPr>
        <p:spPr>
          <a:xfrm>
            <a:off x="2533500" y="1632925"/>
            <a:ext cx="583200" cy="372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9" name="Google Shape;1129;p115"/>
          <p:cNvSpPr/>
          <p:nvPr/>
        </p:nvSpPr>
        <p:spPr>
          <a:xfrm>
            <a:off x="2533500" y="3678275"/>
            <a:ext cx="583200" cy="372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0" name="Google Shape;1130;p115"/>
          <p:cNvSpPr/>
          <p:nvPr/>
        </p:nvSpPr>
        <p:spPr>
          <a:xfrm>
            <a:off x="4278825" y="4701800"/>
            <a:ext cx="1266300" cy="268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1" name="Google Shape;1131;p115"/>
          <p:cNvSpPr txBox="1"/>
          <p:nvPr/>
        </p:nvSpPr>
        <p:spPr>
          <a:xfrm>
            <a:off x="5903050" y="1059850"/>
            <a:ext cx="2850000" cy="25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개수 수정 시 숫자 입력여부 검사</a:t>
            </a:r>
            <a:endParaRPr b="1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   </a:t>
            </a:r>
            <a:r>
              <a:rPr b="0" i="0" lang="en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- 입력값이 숫자가 아닌 경우</a:t>
            </a:r>
            <a:endParaRPr b="0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    - 입력값이 숫자인 경우</a:t>
            </a:r>
            <a:endParaRPr b="0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132" name="Google Shape;1132;p115"/>
          <p:cNvSpPr/>
          <p:nvPr/>
        </p:nvSpPr>
        <p:spPr>
          <a:xfrm>
            <a:off x="4961925" y="3728977"/>
            <a:ext cx="525600" cy="14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3" name="Google Shape;1133;p115"/>
          <p:cNvSpPr txBox="1"/>
          <p:nvPr>
            <p:ph idx="12" type="sldNum"/>
          </p:nvPr>
        </p:nvSpPr>
        <p:spPr>
          <a:xfrm>
            <a:off x="8595300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7" name="Shape 1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8" name="Google Shape;1138;p1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0975" y="3674813"/>
            <a:ext cx="5191874" cy="10217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9" name="Google Shape;1139;p1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0975" y="1621063"/>
            <a:ext cx="5191874" cy="1597505"/>
          </a:xfrm>
          <a:prstGeom prst="rect">
            <a:avLst/>
          </a:prstGeom>
          <a:noFill/>
          <a:ln>
            <a:noFill/>
          </a:ln>
        </p:spPr>
      </p:pic>
      <p:sp>
        <p:nvSpPr>
          <p:cNvPr id="1140" name="Google Shape;1140;p116"/>
          <p:cNvSpPr txBox="1"/>
          <p:nvPr/>
        </p:nvSpPr>
        <p:spPr>
          <a:xfrm>
            <a:off x="400975" y="1269625"/>
            <a:ext cx="2485800" cy="6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장바구니 항목 삭제 전</a:t>
            </a:r>
            <a:endParaRPr b="1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141" name="Google Shape;1141;p116"/>
          <p:cNvSpPr txBox="1"/>
          <p:nvPr>
            <p:ph type="title"/>
          </p:nvPr>
        </p:nvSpPr>
        <p:spPr>
          <a:xfrm>
            <a:off x="832475" y="126338"/>
            <a:ext cx="79518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2400"/>
              <a:buFont typeface="Source Sans Pro"/>
              <a:buNone/>
            </a:pPr>
            <a:r>
              <a:rPr b="1" i="0" lang="en" sz="2400" u="none" cap="none" strike="noStrike">
                <a:solidFill>
                  <a:srgbClr val="00C5B9"/>
                </a:solidFill>
                <a:latin typeface="Nanum Gothic"/>
                <a:ea typeface="Nanum Gothic"/>
                <a:cs typeface="Nanum Gothic"/>
                <a:sym typeface="Nanum Gothic"/>
              </a:rPr>
              <a:t>4 - 3. 장바구니 - </a:t>
            </a:r>
            <a:r>
              <a:rPr b="1" i="0" lang="en" sz="20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삭제</a:t>
            </a:r>
            <a:endParaRPr b="1" i="0" sz="2400" u="none" cap="none" strike="noStrike">
              <a:solidFill>
                <a:srgbClr val="00C5B9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142" name="Google Shape;1142;p116"/>
          <p:cNvSpPr txBox="1"/>
          <p:nvPr/>
        </p:nvSpPr>
        <p:spPr>
          <a:xfrm>
            <a:off x="400975" y="3314975"/>
            <a:ext cx="3681300" cy="6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장바구니 항목 삭제 후 - 결제금액 업데이트</a:t>
            </a:r>
            <a:endParaRPr b="1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143" name="Google Shape;1143;p116"/>
          <p:cNvSpPr/>
          <p:nvPr/>
        </p:nvSpPr>
        <p:spPr>
          <a:xfrm>
            <a:off x="4961925" y="2664875"/>
            <a:ext cx="525600" cy="114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4" name="Google Shape;1144;p116"/>
          <p:cNvSpPr/>
          <p:nvPr/>
        </p:nvSpPr>
        <p:spPr>
          <a:xfrm>
            <a:off x="4269250" y="4435400"/>
            <a:ext cx="1266300" cy="268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45" name="Google Shape;1145;p116"/>
          <p:cNvGrpSpPr/>
          <p:nvPr/>
        </p:nvGrpSpPr>
        <p:grpSpPr>
          <a:xfrm>
            <a:off x="5982075" y="2122600"/>
            <a:ext cx="2850000" cy="1816118"/>
            <a:chOff x="5972525" y="1234075"/>
            <a:chExt cx="2850000" cy="1816118"/>
          </a:xfrm>
        </p:grpSpPr>
        <p:sp>
          <p:nvSpPr>
            <p:cNvPr id="1146" name="Google Shape;1146;p116"/>
            <p:cNvSpPr txBox="1"/>
            <p:nvPr/>
          </p:nvSpPr>
          <p:spPr>
            <a:xfrm>
              <a:off x="5972525" y="1234075"/>
              <a:ext cx="2850000" cy="408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" sz="1400" u="none" cap="none" strike="noStrike">
                  <a:solidFill>
                    <a:srgbClr val="000000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삭제 메시지 출력</a:t>
              </a:r>
              <a:endParaRPr b="0" i="0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  <p:pic>
          <p:nvPicPr>
            <p:cNvPr id="1147" name="Google Shape;1147;p11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042350" y="1602393"/>
              <a:ext cx="2466975" cy="14478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48" name="Google Shape;1148;p116"/>
          <p:cNvSpPr txBox="1"/>
          <p:nvPr>
            <p:ph idx="12" type="sldNum"/>
          </p:nvPr>
        </p:nvSpPr>
        <p:spPr>
          <a:xfrm>
            <a:off x="8595300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2" name="Shape 1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3" name="Google Shape;1153;p117"/>
          <p:cNvSpPr txBox="1"/>
          <p:nvPr>
            <p:ph type="title"/>
          </p:nvPr>
        </p:nvSpPr>
        <p:spPr>
          <a:xfrm>
            <a:off x="832475" y="126338"/>
            <a:ext cx="79518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2400" u="none" cap="none" strike="noStrike">
                <a:solidFill>
                  <a:srgbClr val="00C5B9"/>
                </a:solidFill>
                <a:latin typeface="Nanum Gothic"/>
                <a:ea typeface="Nanum Gothic"/>
                <a:cs typeface="Nanum Gothic"/>
                <a:sym typeface="Nanum Gothic"/>
              </a:rPr>
              <a:t>4 - 3. 주문</a:t>
            </a:r>
            <a:endParaRPr b="1" i="0" sz="2400" u="none" cap="none" strike="noStrike">
              <a:solidFill>
                <a:srgbClr val="00C5B9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154" name="Google Shape;1154;p1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75950" y="1008938"/>
            <a:ext cx="4879002" cy="3982162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155" name="Google Shape;1155;p117"/>
          <p:cNvSpPr txBox="1"/>
          <p:nvPr/>
        </p:nvSpPr>
        <p:spPr>
          <a:xfrm>
            <a:off x="2938025" y="2713250"/>
            <a:ext cx="483600" cy="4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980000"/>
                </a:solidFill>
                <a:latin typeface="Nanum Gothic"/>
                <a:ea typeface="Nanum Gothic"/>
                <a:cs typeface="Nanum Gothic"/>
                <a:sym typeface="Nanum Gothic"/>
              </a:rPr>
              <a:t>①</a:t>
            </a:r>
            <a:endParaRPr b="1" i="0" sz="1800" u="none" cap="none" strike="noStrike">
              <a:solidFill>
                <a:srgbClr val="98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156" name="Google Shape;1156;p117"/>
          <p:cNvSpPr txBox="1"/>
          <p:nvPr/>
        </p:nvSpPr>
        <p:spPr>
          <a:xfrm>
            <a:off x="1293000" y="3491138"/>
            <a:ext cx="483600" cy="6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980000"/>
                </a:solidFill>
                <a:latin typeface="Nanum Gothic"/>
                <a:ea typeface="Nanum Gothic"/>
                <a:cs typeface="Nanum Gothic"/>
                <a:sym typeface="Nanum Gothic"/>
              </a:rPr>
              <a:t>②</a:t>
            </a:r>
            <a:endParaRPr b="1" i="0" sz="1800" u="none" cap="none" strike="noStrike">
              <a:solidFill>
                <a:srgbClr val="98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157" name="Google Shape;1157;p117"/>
          <p:cNvSpPr txBox="1"/>
          <p:nvPr/>
        </p:nvSpPr>
        <p:spPr>
          <a:xfrm>
            <a:off x="2823300" y="4133738"/>
            <a:ext cx="483600" cy="6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980000"/>
                </a:solidFill>
                <a:latin typeface="Nanum Gothic"/>
                <a:ea typeface="Nanum Gothic"/>
                <a:cs typeface="Nanum Gothic"/>
                <a:sym typeface="Nanum Gothic"/>
              </a:rPr>
              <a:t>③</a:t>
            </a:r>
            <a:endParaRPr b="1" i="0" sz="1800" u="none" cap="none" strike="noStrike">
              <a:solidFill>
                <a:srgbClr val="98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158" name="Google Shape;1158;p117"/>
          <p:cNvSpPr txBox="1"/>
          <p:nvPr/>
        </p:nvSpPr>
        <p:spPr>
          <a:xfrm>
            <a:off x="2545475" y="4572950"/>
            <a:ext cx="2828100" cy="6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980000"/>
                </a:solidFill>
                <a:latin typeface="Nanum Gothic"/>
                <a:ea typeface="Nanum Gothic"/>
                <a:cs typeface="Nanum Gothic"/>
                <a:sym typeface="Nanum Gothic"/>
              </a:rPr>
              <a:t>④             ⑤</a:t>
            </a:r>
            <a:endParaRPr b="1" i="0" sz="1800" u="none" cap="none" strike="noStrike">
              <a:solidFill>
                <a:srgbClr val="98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159" name="Google Shape;1159;p117"/>
          <p:cNvSpPr txBox="1"/>
          <p:nvPr/>
        </p:nvSpPr>
        <p:spPr>
          <a:xfrm>
            <a:off x="6214850" y="1255225"/>
            <a:ext cx="2417100" cy="37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① 회원정보 수정</a:t>
            </a:r>
            <a:endParaRPr b="1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anum Gothic"/>
              <a:buChar char="-"/>
            </a:pPr>
            <a:r>
              <a:rPr b="0" i="0" lang="en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회원정보 수정 페이지로 이동</a:t>
            </a:r>
            <a:endParaRPr b="0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② 결제 방법</a:t>
            </a:r>
            <a:endParaRPr b="0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-"/>
            </a:pPr>
            <a:r>
              <a:rPr b="0" i="0" lang="en" sz="14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신용카드 / 무통장 입금 중 선택</a:t>
            </a:r>
            <a:endParaRPr b="1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③ 결제 진행 동의</a:t>
            </a:r>
            <a:endParaRPr b="1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anum Gothic"/>
              <a:buChar char="-"/>
            </a:pPr>
            <a:r>
              <a:rPr b="0" i="0" lang="en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결제 전 필수 체크 항목</a:t>
            </a:r>
            <a:endParaRPr b="0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④ 결제하기</a:t>
            </a:r>
            <a:endParaRPr b="1" i="0" sz="1400" u="none" cap="none" strike="no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-"/>
            </a:pPr>
            <a:r>
              <a:rPr b="0" i="0" lang="en" sz="14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결제 페이지로 이동</a:t>
            </a:r>
            <a:endParaRPr b="0" i="0" sz="1400" u="none" cap="none" strike="no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④ 홈</a:t>
            </a:r>
            <a:endParaRPr b="1" i="0" sz="1400" u="none" cap="none" strike="no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-"/>
            </a:pPr>
            <a:r>
              <a:rPr b="0" i="0" lang="en" sz="14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메인 화면으로 이동</a:t>
            </a:r>
            <a:endParaRPr b="0" i="0" sz="1400" u="none" cap="none" strike="no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160" name="Google Shape;1160;p117"/>
          <p:cNvSpPr txBox="1"/>
          <p:nvPr>
            <p:ph idx="12" type="sldNum"/>
          </p:nvPr>
        </p:nvSpPr>
        <p:spPr>
          <a:xfrm>
            <a:off x="8595300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4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Google Shape;1165;p118"/>
          <p:cNvSpPr txBox="1"/>
          <p:nvPr>
            <p:ph type="title"/>
          </p:nvPr>
        </p:nvSpPr>
        <p:spPr>
          <a:xfrm>
            <a:off x="832475" y="126338"/>
            <a:ext cx="79518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2400"/>
              <a:buFont typeface="Source Sans Pro"/>
              <a:buNone/>
            </a:pPr>
            <a:r>
              <a:rPr b="1" i="0" lang="en" sz="2400" u="none" cap="none" strike="noStrike">
                <a:solidFill>
                  <a:srgbClr val="00C5B9"/>
                </a:solidFill>
                <a:latin typeface="Nanum Gothic"/>
                <a:ea typeface="Nanum Gothic"/>
                <a:cs typeface="Nanum Gothic"/>
                <a:sym typeface="Nanum Gothic"/>
              </a:rPr>
              <a:t>4 - 3. 주문 - </a:t>
            </a:r>
            <a:r>
              <a:rPr b="1" i="0" lang="en" sz="20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결제 방법</a:t>
            </a:r>
            <a:endParaRPr b="1" i="0" sz="2400" u="none" cap="none" strike="noStrike">
              <a:solidFill>
                <a:srgbClr val="00C5B9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166" name="Google Shape;1166;p118"/>
          <p:cNvPicPr preferRelativeResize="0"/>
          <p:nvPr/>
        </p:nvPicPr>
        <p:blipFill rotWithShape="1">
          <a:blip r:embed="rId3">
            <a:alphaModFix/>
          </a:blip>
          <a:srcRect b="0" l="0" r="5212" t="0"/>
          <a:stretch/>
        </p:blipFill>
        <p:spPr>
          <a:xfrm>
            <a:off x="2011000" y="1380800"/>
            <a:ext cx="5223875" cy="13596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167" name="Google Shape;1167;p118"/>
          <p:cNvPicPr preferRelativeResize="0"/>
          <p:nvPr/>
        </p:nvPicPr>
        <p:blipFill rotWithShape="1">
          <a:blip r:embed="rId4">
            <a:alphaModFix/>
          </a:blip>
          <a:srcRect b="0" l="1585" r="8700" t="0"/>
          <a:stretch/>
        </p:blipFill>
        <p:spPr>
          <a:xfrm>
            <a:off x="2011000" y="3240850"/>
            <a:ext cx="5223874" cy="14606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168" name="Google Shape;1168;p118"/>
          <p:cNvSpPr txBox="1"/>
          <p:nvPr/>
        </p:nvSpPr>
        <p:spPr>
          <a:xfrm>
            <a:off x="1909125" y="1040425"/>
            <a:ext cx="2485800" cy="6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결제 방법 - 신용카드</a:t>
            </a:r>
            <a:endParaRPr b="1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169" name="Google Shape;1169;p118"/>
          <p:cNvSpPr txBox="1"/>
          <p:nvPr/>
        </p:nvSpPr>
        <p:spPr>
          <a:xfrm>
            <a:off x="1909125" y="2884750"/>
            <a:ext cx="2485800" cy="6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결제 방법 - 무통장 입금</a:t>
            </a:r>
            <a:endParaRPr b="1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170" name="Google Shape;1170;p118"/>
          <p:cNvSpPr txBox="1"/>
          <p:nvPr>
            <p:ph idx="12" type="sldNum"/>
          </p:nvPr>
        </p:nvSpPr>
        <p:spPr>
          <a:xfrm>
            <a:off x="8595300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4" name="Shape 1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5" name="Google Shape;1175;p119"/>
          <p:cNvSpPr txBox="1"/>
          <p:nvPr>
            <p:ph type="title"/>
          </p:nvPr>
        </p:nvSpPr>
        <p:spPr>
          <a:xfrm>
            <a:off x="832475" y="126338"/>
            <a:ext cx="79518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2400"/>
              <a:buFont typeface="Source Sans Pro"/>
              <a:buNone/>
            </a:pPr>
            <a:r>
              <a:rPr b="1" i="0" lang="en" sz="2400" u="none" cap="none" strike="noStrike">
                <a:solidFill>
                  <a:srgbClr val="00C5B9"/>
                </a:solidFill>
                <a:latin typeface="Nanum Gothic"/>
                <a:ea typeface="Nanum Gothic"/>
                <a:cs typeface="Nanum Gothic"/>
                <a:sym typeface="Nanum Gothic"/>
              </a:rPr>
              <a:t>4 - 3. 주문 - </a:t>
            </a:r>
            <a:r>
              <a:rPr b="1" i="0" lang="en" sz="20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필수 정보 선택 여부 검사</a:t>
            </a:r>
            <a:endParaRPr b="1" i="0" sz="2400" u="none" cap="none" strike="noStrike">
              <a:solidFill>
                <a:srgbClr val="00C5B9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176" name="Google Shape;1176;p119"/>
          <p:cNvSpPr txBox="1"/>
          <p:nvPr/>
        </p:nvSpPr>
        <p:spPr>
          <a:xfrm>
            <a:off x="1794775" y="1002200"/>
            <a:ext cx="4438500" cy="6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① 카드 결제 / 무통장 입금 여부 미선택</a:t>
            </a:r>
            <a:endParaRPr b="1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177" name="Google Shape;1177;p1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80825" y="3219350"/>
            <a:ext cx="2105025" cy="144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8" name="Google Shape;1178;p1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80838" y="1325287"/>
            <a:ext cx="2105025" cy="14157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9" name="Google Shape;1179;p1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107350" y="1325299"/>
            <a:ext cx="2104997" cy="141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0" name="Google Shape;1180;p11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107350" y="3209800"/>
            <a:ext cx="2152650" cy="1447798"/>
          </a:xfrm>
          <a:prstGeom prst="rect">
            <a:avLst/>
          </a:prstGeom>
          <a:noFill/>
          <a:ln>
            <a:noFill/>
          </a:ln>
        </p:spPr>
      </p:pic>
      <p:sp>
        <p:nvSpPr>
          <p:cNvPr id="1181" name="Google Shape;1181;p119"/>
          <p:cNvSpPr txBox="1"/>
          <p:nvPr/>
        </p:nvSpPr>
        <p:spPr>
          <a:xfrm>
            <a:off x="5016075" y="1002200"/>
            <a:ext cx="4438500" cy="6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② 신용카드 결제 - 개인카드/법인카드 미선택</a:t>
            </a:r>
            <a:endParaRPr b="1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182" name="Google Shape;1182;p119"/>
          <p:cNvSpPr txBox="1"/>
          <p:nvPr/>
        </p:nvSpPr>
        <p:spPr>
          <a:xfrm>
            <a:off x="1794775" y="2874900"/>
            <a:ext cx="3312600" cy="6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③ 신용카드사 / 입금 은행 미선택</a:t>
            </a:r>
            <a:endParaRPr b="1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183" name="Google Shape;1183;p119"/>
          <p:cNvSpPr txBox="1"/>
          <p:nvPr/>
        </p:nvSpPr>
        <p:spPr>
          <a:xfrm>
            <a:off x="5016075" y="2874900"/>
            <a:ext cx="3674400" cy="6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④ ‘결제 진행 동의’ 체크박스 미선택</a:t>
            </a:r>
            <a:endParaRPr b="1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184" name="Google Shape;1184;p119"/>
          <p:cNvSpPr txBox="1"/>
          <p:nvPr>
            <p:ph idx="12" type="sldNum"/>
          </p:nvPr>
        </p:nvSpPr>
        <p:spPr>
          <a:xfrm>
            <a:off x="8595300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20"/>
          <p:cNvSpPr txBox="1"/>
          <p:nvPr>
            <p:ph type="title"/>
          </p:nvPr>
        </p:nvSpPr>
        <p:spPr>
          <a:xfrm>
            <a:off x="832475" y="126338"/>
            <a:ext cx="79518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2400" u="none" cap="none" strike="noStrike">
                <a:solidFill>
                  <a:srgbClr val="00C5B9"/>
                </a:solidFill>
                <a:latin typeface="Nanum Gothic"/>
                <a:ea typeface="Nanum Gothic"/>
                <a:cs typeface="Nanum Gothic"/>
                <a:sym typeface="Nanum Gothic"/>
              </a:rPr>
              <a:t>4 - 3. 주문 완료 - </a:t>
            </a:r>
            <a:r>
              <a:rPr b="1" i="0" lang="en" sz="20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신용카드 결제</a:t>
            </a:r>
            <a:endParaRPr b="1" i="0" sz="2400" u="none" cap="none" strike="noStrike">
              <a:solidFill>
                <a:srgbClr val="00C5B9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190" name="Google Shape;1190;p120"/>
          <p:cNvPicPr preferRelativeResize="0"/>
          <p:nvPr/>
        </p:nvPicPr>
        <p:blipFill rotWithShape="1">
          <a:blip r:embed="rId3">
            <a:alphaModFix/>
          </a:blip>
          <a:srcRect b="3185" l="0" r="0" t="0"/>
          <a:stretch/>
        </p:blipFill>
        <p:spPr>
          <a:xfrm>
            <a:off x="273825" y="1362675"/>
            <a:ext cx="5749801" cy="3344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191" name="Google Shape;1191;p1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43188" y="2158850"/>
            <a:ext cx="2638425" cy="14478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2" name="Google Shape;1192;p120"/>
          <p:cNvSpPr txBox="1"/>
          <p:nvPr/>
        </p:nvSpPr>
        <p:spPr>
          <a:xfrm>
            <a:off x="6381600" y="1602275"/>
            <a:ext cx="2361600" cy="6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브라우저 [뒤로] 버튼</a:t>
            </a:r>
            <a:endParaRPr b="1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&amp; 백스페이스바 동작 방지</a:t>
            </a:r>
            <a:endParaRPr b="1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193" name="Google Shape;1193;p120"/>
          <p:cNvSpPr txBox="1"/>
          <p:nvPr/>
        </p:nvSpPr>
        <p:spPr>
          <a:xfrm>
            <a:off x="6243188" y="3835875"/>
            <a:ext cx="2361600" cy="6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① 주문내역 보기</a:t>
            </a:r>
            <a:endParaRPr b="1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anum Gothic"/>
              <a:buChar char="-"/>
            </a:pPr>
            <a:r>
              <a:rPr b="0" i="0" lang="en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MyPage로 이동</a:t>
            </a:r>
            <a:endParaRPr b="0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194" name="Google Shape;1194;p120"/>
          <p:cNvSpPr txBox="1"/>
          <p:nvPr/>
        </p:nvSpPr>
        <p:spPr>
          <a:xfrm>
            <a:off x="1628250" y="4305675"/>
            <a:ext cx="483600" cy="4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980000"/>
                </a:solidFill>
                <a:latin typeface="Nanum Gothic"/>
                <a:ea typeface="Nanum Gothic"/>
                <a:cs typeface="Nanum Gothic"/>
                <a:sym typeface="Nanum Gothic"/>
              </a:rPr>
              <a:t>①</a:t>
            </a:r>
            <a:endParaRPr b="1" i="0" sz="1800" u="none" cap="none" strike="noStrike">
              <a:solidFill>
                <a:srgbClr val="98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195" name="Google Shape;1195;p120"/>
          <p:cNvSpPr txBox="1"/>
          <p:nvPr>
            <p:ph idx="12" type="sldNum"/>
          </p:nvPr>
        </p:nvSpPr>
        <p:spPr>
          <a:xfrm>
            <a:off x="8595300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9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Google Shape;1200;p121"/>
          <p:cNvSpPr txBox="1"/>
          <p:nvPr>
            <p:ph type="title"/>
          </p:nvPr>
        </p:nvSpPr>
        <p:spPr>
          <a:xfrm>
            <a:off x="832475" y="126338"/>
            <a:ext cx="79518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2400"/>
              <a:buFont typeface="Source Sans Pro"/>
              <a:buNone/>
            </a:pPr>
            <a:r>
              <a:rPr b="1" i="0" lang="en" sz="2400" u="none" cap="none" strike="noStrike">
                <a:solidFill>
                  <a:srgbClr val="00C5B9"/>
                </a:solidFill>
                <a:latin typeface="Nanum Gothic"/>
                <a:ea typeface="Nanum Gothic"/>
                <a:cs typeface="Nanum Gothic"/>
                <a:sym typeface="Nanum Gothic"/>
              </a:rPr>
              <a:t>4 - 3. 주문 완료 - </a:t>
            </a:r>
            <a:r>
              <a:rPr b="1" i="0" lang="en" sz="20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무통장 입금 주문</a:t>
            </a:r>
            <a:endParaRPr b="1" i="0" sz="2400" u="none" cap="none" strike="noStrike">
              <a:solidFill>
                <a:srgbClr val="00C5B9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201" name="Google Shape;1201;p1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3825" y="1545675"/>
            <a:ext cx="5749800" cy="2978412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202" name="Google Shape;1202;p1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43188" y="2158850"/>
            <a:ext cx="2638425" cy="14478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3" name="Google Shape;1203;p121"/>
          <p:cNvSpPr txBox="1"/>
          <p:nvPr/>
        </p:nvSpPr>
        <p:spPr>
          <a:xfrm>
            <a:off x="6381600" y="1602275"/>
            <a:ext cx="2361600" cy="6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브라우저 [뒤로] 버튼</a:t>
            </a:r>
            <a:endParaRPr b="1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&amp; 백스페이스바 동작 방지</a:t>
            </a:r>
            <a:endParaRPr b="1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204" name="Google Shape;1204;p121"/>
          <p:cNvSpPr txBox="1"/>
          <p:nvPr/>
        </p:nvSpPr>
        <p:spPr>
          <a:xfrm>
            <a:off x="6243188" y="3835875"/>
            <a:ext cx="2361600" cy="6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① 주문내역 보기</a:t>
            </a:r>
            <a:endParaRPr b="1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anum Gothic"/>
              <a:buChar char="-"/>
            </a:pPr>
            <a:r>
              <a:rPr b="0" i="0" lang="en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MyPage로 이동</a:t>
            </a:r>
            <a:endParaRPr b="0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205" name="Google Shape;1205;p121"/>
          <p:cNvSpPr txBox="1"/>
          <p:nvPr/>
        </p:nvSpPr>
        <p:spPr>
          <a:xfrm>
            <a:off x="1637800" y="4122675"/>
            <a:ext cx="483600" cy="4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980000"/>
                </a:solidFill>
                <a:latin typeface="Nanum Gothic"/>
                <a:ea typeface="Nanum Gothic"/>
                <a:cs typeface="Nanum Gothic"/>
                <a:sym typeface="Nanum Gothic"/>
              </a:rPr>
              <a:t>①</a:t>
            </a:r>
            <a:endParaRPr b="1" i="0" sz="1800" u="none" cap="none" strike="noStrike">
              <a:solidFill>
                <a:srgbClr val="98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206" name="Google Shape;1206;p121"/>
          <p:cNvSpPr txBox="1"/>
          <p:nvPr>
            <p:ph idx="12" type="sldNum"/>
          </p:nvPr>
        </p:nvSpPr>
        <p:spPr>
          <a:xfrm>
            <a:off x="8595300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C5B9"/>
        </a:solidFill>
      </p:bgPr>
    </p:bg>
    <p:spTree>
      <p:nvGrpSpPr>
        <p:cNvPr id="1210" name="Shape 1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Google Shape;1211;p122"/>
          <p:cNvSpPr txBox="1"/>
          <p:nvPr>
            <p:ph idx="4294967295" type="ctrTitle"/>
          </p:nvPr>
        </p:nvSpPr>
        <p:spPr>
          <a:xfrm>
            <a:off x="665225" y="2027869"/>
            <a:ext cx="76299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Source Sans Pro"/>
              <a:buNone/>
            </a:pPr>
            <a:r>
              <a:rPr b="1" i="0" lang="en" sz="4800" u="none" cap="none" strike="noStrike">
                <a:solidFill>
                  <a:srgbClr val="2F3848"/>
                </a:solidFill>
                <a:latin typeface="Nanum Gothic"/>
                <a:ea typeface="Nanum Gothic"/>
                <a:cs typeface="Nanum Gothic"/>
                <a:sym typeface="Nanum Gothic"/>
              </a:rPr>
              <a:t>4 - </a:t>
            </a:r>
            <a:r>
              <a:rPr lang="en" sz="4800">
                <a:solidFill>
                  <a:srgbClr val="2F3848"/>
                </a:solidFill>
                <a:latin typeface="Nanum Gothic"/>
                <a:ea typeface="Nanum Gothic"/>
                <a:cs typeface="Nanum Gothic"/>
                <a:sym typeface="Nanum Gothic"/>
              </a:rPr>
              <a:t>4</a:t>
            </a:r>
            <a:r>
              <a:rPr b="1" i="0" lang="en" sz="4800" u="none" cap="none" strike="noStrike">
                <a:solidFill>
                  <a:srgbClr val="2F3848"/>
                </a:solidFill>
                <a:latin typeface="Nanum Gothic"/>
                <a:ea typeface="Nanum Gothic"/>
                <a:cs typeface="Nanum Gothic"/>
                <a:sym typeface="Nanum Gothic"/>
              </a:rPr>
              <a:t>.</a:t>
            </a:r>
            <a:endParaRPr b="1" i="0" sz="4800" u="none" cap="none" strike="noStrike">
              <a:solidFill>
                <a:srgbClr val="2F3848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Source Sans Pro"/>
              <a:buNone/>
            </a:pPr>
            <a:r>
              <a:rPr lang="en" sz="4800">
                <a:solidFill>
                  <a:schemeClr val="accent1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en" sz="4800">
                <a:solidFill>
                  <a:srgbClr val="00C5B9"/>
                </a:solidFill>
                <a:latin typeface="Nanum Gothic"/>
                <a:ea typeface="Nanum Gothic"/>
                <a:cs typeface="Nanum Gothic"/>
                <a:sym typeface="Nanum Gothic"/>
              </a:rPr>
              <a:t>게시판</a:t>
            </a:r>
            <a:endParaRPr b="1" i="0" sz="4800" u="none" cap="none" strike="noStrike">
              <a:solidFill>
                <a:srgbClr val="00C5B9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5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Google Shape;1216;p123"/>
          <p:cNvSpPr txBox="1"/>
          <p:nvPr>
            <p:ph type="title"/>
          </p:nvPr>
        </p:nvSpPr>
        <p:spPr>
          <a:xfrm>
            <a:off x="832475" y="126338"/>
            <a:ext cx="79518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2400"/>
              <a:buFont typeface="Source Sans Pro"/>
              <a:buNone/>
            </a:pPr>
            <a:r>
              <a:rPr b="1" i="0" lang="en" sz="2400" u="none" cap="none" strike="noStrike">
                <a:solidFill>
                  <a:srgbClr val="00C5B9"/>
                </a:solidFill>
                <a:latin typeface="Nanum Gothic"/>
                <a:ea typeface="Nanum Gothic"/>
                <a:cs typeface="Nanum Gothic"/>
                <a:sym typeface="Nanum Gothic"/>
              </a:rPr>
              <a:t>4 - 4. 게시판 - </a:t>
            </a:r>
            <a:r>
              <a:rPr lang="en" sz="2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공지사항</a:t>
            </a:r>
            <a:endParaRPr b="1" i="0" sz="2400" u="none" cap="none" strike="noStrike">
              <a:solidFill>
                <a:srgbClr val="00C5B9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217" name="Google Shape;1217;p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225" y="1154299"/>
            <a:ext cx="8059549" cy="3768175"/>
          </a:xfrm>
          <a:prstGeom prst="rect">
            <a:avLst/>
          </a:prstGeom>
          <a:noFill/>
          <a:ln>
            <a:noFill/>
          </a:ln>
        </p:spPr>
      </p:pic>
      <p:sp>
        <p:nvSpPr>
          <p:cNvPr id="1218" name="Google Shape;1218;p123"/>
          <p:cNvSpPr txBox="1"/>
          <p:nvPr>
            <p:ph idx="12" type="sldNum"/>
          </p:nvPr>
        </p:nvSpPr>
        <p:spPr>
          <a:xfrm>
            <a:off x="8595300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5"/>
          <p:cNvSpPr txBox="1"/>
          <p:nvPr>
            <p:ph idx="1" type="body"/>
          </p:nvPr>
        </p:nvSpPr>
        <p:spPr>
          <a:xfrm>
            <a:off x="2554050" y="2168300"/>
            <a:ext cx="4035900" cy="15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ource Sans Pro"/>
              <a:buNone/>
            </a:pPr>
            <a:r>
              <a:rPr b="1" i="0" lang="en" sz="4800" u="none" cap="none" strike="noStrike">
                <a:solidFill>
                  <a:srgbClr val="00C5B9"/>
                </a:solidFill>
                <a:latin typeface="Nanum Gothic"/>
                <a:ea typeface="Nanum Gothic"/>
                <a:cs typeface="Nanum Gothic"/>
                <a:sym typeface="Nanum Gothic"/>
              </a:rPr>
              <a:t>RSA 암호화</a:t>
            </a:r>
            <a:endParaRPr b="1" i="0" sz="4800" u="none" cap="none" strike="noStrike">
              <a:solidFill>
                <a:srgbClr val="00C5B9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ource Sans Pro"/>
              <a:buNone/>
            </a:pPr>
            <a:r>
              <a:rPr b="1" i="0" lang="en" sz="4800" u="none" cap="none" strike="noStrike">
                <a:solidFill>
                  <a:srgbClr val="00C5B9"/>
                </a:solidFill>
                <a:latin typeface="Nanum Gothic"/>
                <a:ea typeface="Nanum Gothic"/>
                <a:cs typeface="Nanum Gothic"/>
                <a:sym typeface="Nanum Gothic"/>
              </a:rPr>
              <a:t>간단요약</a:t>
            </a:r>
            <a:endParaRPr b="0" i="0" sz="3200" u="none" cap="none" strike="noStrike">
              <a:solidFill>
                <a:srgbClr val="00C5B9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2" name="Shape 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3" name="Google Shape;1223;p124"/>
          <p:cNvSpPr txBox="1"/>
          <p:nvPr>
            <p:ph type="title"/>
          </p:nvPr>
        </p:nvSpPr>
        <p:spPr>
          <a:xfrm>
            <a:off x="832475" y="126338"/>
            <a:ext cx="7951800" cy="73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2400"/>
              <a:buFont typeface="Source Sans Pro"/>
              <a:buNone/>
            </a:pPr>
            <a:r>
              <a:rPr lang="en">
                <a:latin typeface="Nanum Gothic"/>
                <a:ea typeface="Nanum Gothic"/>
                <a:cs typeface="Nanum Gothic"/>
                <a:sym typeface="Nanum Gothic"/>
              </a:rPr>
              <a:t>4 - 4. 게시판 - </a:t>
            </a:r>
            <a:r>
              <a:rPr lang="en" sz="2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공지사항</a:t>
            </a:r>
            <a:endParaRPr/>
          </a:p>
        </p:txBody>
      </p:sp>
      <p:pic>
        <p:nvPicPr>
          <p:cNvPr id="1224" name="Google Shape;1224;p1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1975" y="1566050"/>
            <a:ext cx="7703775" cy="3254426"/>
          </a:xfrm>
          <a:prstGeom prst="rect">
            <a:avLst/>
          </a:prstGeom>
          <a:noFill/>
          <a:ln>
            <a:noFill/>
          </a:ln>
        </p:spPr>
      </p:pic>
      <p:sp>
        <p:nvSpPr>
          <p:cNvPr id="1225" name="Google Shape;1225;p124"/>
          <p:cNvSpPr txBox="1"/>
          <p:nvPr/>
        </p:nvSpPr>
        <p:spPr>
          <a:xfrm>
            <a:off x="701978" y="1146025"/>
            <a:ext cx="2974200" cy="6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>
                <a:latin typeface="Nanum Gothic"/>
                <a:ea typeface="Nanum Gothic"/>
                <a:cs typeface="Nanum Gothic"/>
                <a:sym typeface="Nanum Gothic"/>
              </a:rPr>
              <a:t>제목 클릭 시 공지 내용 확인 가능</a:t>
            </a:r>
            <a:endParaRPr b="0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226" name="Google Shape;1226;p124"/>
          <p:cNvSpPr txBox="1"/>
          <p:nvPr>
            <p:ph idx="12" type="sldNum"/>
          </p:nvPr>
        </p:nvSpPr>
        <p:spPr>
          <a:xfrm>
            <a:off x="8595300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0" name="Shape 1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1" name="Google Shape;1231;p125"/>
          <p:cNvSpPr txBox="1"/>
          <p:nvPr>
            <p:ph type="title"/>
          </p:nvPr>
        </p:nvSpPr>
        <p:spPr>
          <a:xfrm>
            <a:off x="832475" y="126338"/>
            <a:ext cx="7951800" cy="73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anum Gothic"/>
                <a:ea typeface="Nanum Gothic"/>
                <a:cs typeface="Nanum Gothic"/>
                <a:sym typeface="Nanum Gothic"/>
              </a:rPr>
              <a:t>4 - 4. 게시판 - </a:t>
            </a:r>
            <a:r>
              <a:rPr lang="en" sz="2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FAQ</a:t>
            </a:r>
            <a:endParaRPr/>
          </a:p>
        </p:txBody>
      </p:sp>
      <p:pic>
        <p:nvPicPr>
          <p:cNvPr id="1232" name="Google Shape;1232;p1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938" y="1280600"/>
            <a:ext cx="8066126" cy="3549625"/>
          </a:xfrm>
          <a:prstGeom prst="rect">
            <a:avLst/>
          </a:prstGeom>
          <a:noFill/>
          <a:ln>
            <a:noFill/>
          </a:ln>
        </p:spPr>
      </p:pic>
      <p:sp>
        <p:nvSpPr>
          <p:cNvPr id="1233" name="Google Shape;1233;p125"/>
          <p:cNvSpPr txBox="1"/>
          <p:nvPr>
            <p:ph idx="12" type="sldNum"/>
          </p:nvPr>
        </p:nvSpPr>
        <p:spPr>
          <a:xfrm>
            <a:off x="8595300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126"/>
          <p:cNvSpPr txBox="1"/>
          <p:nvPr>
            <p:ph type="title"/>
          </p:nvPr>
        </p:nvSpPr>
        <p:spPr>
          <a:xfrm>
            <a:off x="832475" y="126338"/>
            <a:ext cx="7951800" cy="73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Nanum Gothic"/>
                <a:ea typeface="Nanum Gothic"/>
                <a:cs typeface="Nanum Gothic"/>
                <a:sym typeface="Nanum Gothic"/>
              </a:rPr>
              <a:t>4 - 4. 게시판 - </a:t>
            </a:r>
            <a:r>
              <a:rPr lang="en" sz="2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FAQ</a:t>
            </a:r>
            <a:endParaRPr/>
          </a:p>
        </p:txBody>
      </p:sp>
      <p:pic>
        <p:nvPicPr>
          <p:cNvPr id="1239" name="Google Shape;1239;p1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0900" y="1559550"/>
            <a:ext cx="7622199" cy="3404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0" name="Google Shape;1240;p126"/>
          <p:cNvSpPr txBox="1"/>
          <p:nvPr/>
        </p:nvSpPr>
        <p:spPr>
          <a:xfrm>
            <a:off x="701978" y="1146025"/>
            <a:ext cx="2974200" cy="6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>
                <a:latin typeface="Nanum Gothic"/>
                <a:ea typeface="Nanum Gothic"/>
                <a:cs typeface="Nanum Gothic"/>
                <a:sym typeface="Nanum Gothic"/>
              </a:rPr>
              <a:t>제목 클릭 시 FAQ 내용 확인 가능</a:t>
            </a:r>
            <a:endParaRPr b="0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241" name="Google Shape;1241;p126"/>
          <p:cNvSpPr txBox="1"/>
          <p:nvPr>
            <p:ph idx="12" type="sldNum"/>
          </p:nvPr>
        </p:nvSpPr>
        <p:spPr>
          <a:xfrm>
            <a:off x="8595300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5" name="Shape 1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6" name="Google Shape;1246;p127"/>
          <p:cNvSpPr txBox="1"/>
          <p:nvPr>
            <p:ph type="title"/>
          </p:nvPr>
        </p:nvSpPr>
        <p:spPr>
          <a:xfrm>
            <a:off x="832475" y="126338"/>
            <a:ext cx="79518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2400"/>
              <a:buFont typeface="Source Sans Pro"/>
              <a:buNone/>
            </a:pPr>
            <a:r>
              <a:rPr b="1" i="0" lang="en" sz="2400" u="none" cap="none" strike="noStrike">
                <a:solidFill>
                  <a:srgbClr val="00C5B9"/>
                </a:solidFill>
                <a:latin typeface="Nanum Gothic"/>
                <a:ea typeface="Nanum Gothic"/>
                <a:cs typeface="Nanum Gothic"/>
                <a:sym typeface="Nanum Gothic"/>
              </a:rPr>
              <a:t>4 - 4. 게시판 - </a:t>
            </a:r>
            <a:r>
              <a:rPr b="1" i="0" lang="en" sz="20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Q&amp;A</a:t>
            </a:r>
            <a:endParaRPr b="1" i="0" sz="2400" u="none" cap="none" strike="noStrike">
              <a:solidFill>
                <a:srgbClr val="00C5B9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247" name="Google Shape;1247;p1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78937" y="1040850"/>
            <a:ext cx="6986124" cy="3909725"/>
          </a:xfrm>
          <a:prstGeom prst="rect">
            <a:avLst/>
          </a:prstGeom>
          <a:noFill/>
          <a:ln>
            <a:noFill/>
          </a:ln>
        </p:spPr>
      </p:pic>
      <p:sp>
        <p:nvSpPr>
          <p:cNvPr id="1248" name="Google Shape;1248;p127"/>
          <p:cNvSpPr txBox="1"/>
          <p:nvPr>
            <p:ph idx="12" type="sldNum"/>
          </p:nvPr>
        </p:nvSpPr>
        <p:spPr>
          <a:xfrm>
            <a:off x="8595300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2" name="Shape 1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3" name="Google Shape;1253;p1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44350" y="1192975"/>
            <a:ext cx="7255301" cy="2050275"/>
          </a:xfrm>
          <a:prstGeom prst="rect">
            <a:avLst/>
          </a:prstGeom>
          <a:noFill/>
          <a:ln>
            <a:noFill/>
          </a:ln>
        </p:spPr>
      </p:pic>
      <p:sp>
        <p:nvSpPr>
          <p:cNvPr id="1254" name="Google Shape;1254;p128"/>
          <p:cNvSpPr txBox="1"/>
          <p:nvPr>
            <p:ph type="title"/>
          </p:nvPr>
        </p:nvSpPr>
        <p:spPr>
          <a:xfrm>
            <a:off x="832475" y="126338"/>
            <a:ext cx="79518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2400" u="none" cap="none" strike="noStrike">
                <a:solidFill>
                  <a:srgbClr val="00C5B9"/>
                </a:solidFill>
                <a:latin typeface="Nanum Gothic"/>
                <a:ea typeface="Nanum Gothic"/>
                <a:cs typeface="Nanum Gothic"/>
                <a:sym typeface="Nanum Gothic"/>
              </a:rPr>
              <a:t>4 - 4. 게시판 - </a:t>
            </a:r>
            <a:r>
              <a:rPr b="1" i="0" lang="en" sz="20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Q&amp;A</a:t>
            </a:r>
            <a:endParaRPr b="1" i="0" sz="2400" u="none" cap="none" strike="noStrike">
              <a:solidFill>
                <a:srgbClr val="00C5B9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255" name="Google Shape;1255;p128"/>
          <p:cNvSpPr txBox="1"/>
          <p:nvPr/>
        </p:nvSpPr>
        <p:spPr>
          <a:xfrm>
            <a:off x="5149253" y="3286675"/>
            <a:ext cx="2974200" cy="6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② 문의글 조회</a:t>
            </a:r>
            <a:endParaRPr b="1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anum Gothic"/>
              <a:buChar char="-"/>
            </a:pPr>
            <a:r>
              <a:rPr b="0" i="0" lang="en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비공개글은 작성자만 확인 가능</a:t>
            </a:r>
            <a:endParaRPr b="0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256" name="Google Shape;1256;p1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52775" y="3835850"/>
            <a:ext cx="1833225" cy="1232950"/>
          </a:xfrm>
          <a:prstGeom prst="rect">
            <a:avLst/>
          </a:prstGeom>
          <a:noFill/>
          <a:ln>
            <a:noFill/>
          </a:ln>
        </p:spPr>
      </p:pic>
      <p:sp>
        <p:nvSpPr>
          <p:cNvPr id="1257" name="Google Shape;1257;p128"/>
          <p:cNvSpPr txBox="1"/>
          <p:nvPr/>
        </p:nvSpPr>
        <p:spPr>
          <a:xfrm>
            <a:off x="644128" y="1066650"/>
            <a:ext cx="2974200" cy="6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980000"/>
                </a:solidFill>
                <a:latin typeface="Nanum Gothic"/>
                <a:ea typeface="Nanum Gothic"/>
                <a:cs typeface="Nanum Gothic"/>
                <a:sym typeface="Nanum Gothic"/>
              </a:rPr>
              <a:t>①</a:t>
            </a:r>
            <a:endParaRPr b="1" i="0" sz="1400" u="none" cap="none" strike="noStrike">
              <a:solidFill>
                <a:srgbClr val="98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258" name="Google Shape;1258;p128"/>
          <p:cNvSpPr txBox="1"/>
          <p:nvPr/>
        </p:nvSpPr>
        <p:spPr>
          <a:xfrm>
            <a:off x="2593928" y="1629025"/>
            <a:ext cx="2974200" cy="6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980000"/>
                </a:solidFill>
                <a:latin typeface="Nanum Gothic"/>
                <a:ea typeface="Nanum Gothic"/>
                <a:cs typeface="Nanum Gothic"/>
                <a:sym typeface="Nanum Gothic"/>
              </a:rPr>
              <a:t>②</a:t>
            </a:r>
            <a:endParaRPr b="1" i="0" sz="1400" u="none" cap="none" strike="noStrike">
              <a:solidFill>
                <a:srgbClr val="98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259" name="Google Shape;1259;p128"/>
          <p:cNvSpPr txBox="1"/>
          <p:nvPr/>
        </p:nvSpPr>
        <p:spPr>
          <a:xfrm>
            <a:off x="944349" y="3286663"/>
            <a:ext cx="3948000" cy="6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① 문의글 등록</a:t>
            </a:r>
            <a:endParaRPr b="1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anum Gothic"/>
              <a:buChar char="-"/>
            </a:pPr>
            <a:r>
              <a:rPr b="0" i="0" lang="en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로그인한 회원만 문의글 작성 가능</a:t>
            </a:r>
            <a:endParaRPr b="0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260" name="Google Shape;1260;p1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49425" y="3835850"/>
            <a:ext cx="2465900" cy="1232950"/>
          </a:xfrm>
          <a:prstGeom prst="rect">
            <a:avLst/>
          </a:prstGeom>
          <a:noFill/>
          <a:ln>
            <a:noFill/>
          </a:ln>
        </p:spPr>
      </p:pic>
      <p:sp>
        <p:nvSpPr>
          <p:cNvPr id="1261" name="Google Shape;1261;p128"/>
          <p:cNvSpPr txBox="1"/>
          <p:nvPr>
            <p:ph idx="12" type="sldNum"/>
          </p:nvPr>
        </p:nvSpPr>
        <p:spPr>
          <a:xfrm>
            <a:off x="8595300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5" name="Shape 1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6" name="Google Shape;1266;p129"/>
          <p:cNvSpPr txBox="1"/>
          <p:nvPr>
            <p:ph type="title"/>
          </p:nvPr>
        </p:nvSpPr>
        <p:spPr>
          <a:xfrm>
            <a:off x="832475" y="126338"/>
            <a:ext cx="79518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2400" u="none" cap="none" strike="noStrike">
                <a:solidFill>
                  <a:srgbClr val="00C5B9"/>
                </a:solidFill>
                <a:latin typeface="Nanum Gothic"/>
                <a:ea typeface="Nanum Gothic"/>
                <a:cs typeface="Nanum Gothic"/>
                <a:sym typeface="Nanum Gothic"/>
              </a:rPr>
              <a:t>4 - 4. 게시판 - </a:t>
            </a:r>
            <a:r>
              <a:rPr b="1" i="0" lang="en" sz="20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Q&amp;A</a:t>
            </a:r>
            <a:endParaRPr b="1" i="0" sz="2400" u="none" cap="none" strike="noStrike">
              <a:solidFill>
                <a:srgbClr val="00C5B9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267" name="Google Shape;1267;p1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3075" y="1584375"/>
            <a:ext cx="5833600" cy="29203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268" name="Google Shape;1268;p1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95263" y="1656150"/>
            <a:ext cx="1781175" cy="144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9" name="Google Shape;1269;p1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695275" y="2587625"/>
            <a:ext cx="1781175" cy="1301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0" name="Google Shape;1270;p12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695275" y="3442450"/>
            <a:ext cx="1781171" cy="1301625"/>
          </a:xfrm>
          <a:prstGeom prst="rect">
            <a:avLst/>
          </a:prstGeom>
          <a:noFill/>
          <a:ln>
            <a:noFill/>
          </a:ln>
        </p:spPr>
      </p:pic>
      <p:sp>
        <p:nvSpPr>
          <p:cNvPr id="1271" name="Google Shape;1271;p129"/>
          <p:cNvSpPr txBox="1"/>
          <p:nvPr/>
        </p:nvSpPr>
        <p:spPr>
          <a:xfrm>
            <a:off x="6480075" y="1013550"/>
            <a:ext cx="2184600" cy="6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문의글 등록</a:t>
            </a:r>
            <a:endParaRPr b="1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anum Gothic"/>
              <a:buChar char="-"/>
            </a:pPr>
            <a:r>
              <a:rPr b="0" i="0" lang="en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필수 항목 입력 검사</a:t>
            </a:r>
            <a:endParaRPr b="0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272" name="Google Shape;1272;p129"/>
          <p:cNvSpPr txBox="1"/>
          <p:nvPr>
            <p:ph idx="12" type="sldNum"/>
          </p:nvPr>
        </p:nvSpPr>
        <p:spPr>
          <a:xfrm>
            <a:off x="8595300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6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p130"/>
          <p:cNvSpPr txBox="1"/>
          <p:nvPr>
            <p:ph type="title"/>
          </p:nvPr>
        </p:nvSpPr>
        <p:spPr>
          <a:xfrm>
            <a:off x="832475" y="126338"/>
            <a:ext cx="79518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2400" u="none" cap="none" strike="noStrike">
                <a:solidFill>
                  <a:srgbClr val="00C5B9"/>
                </a:solidFill>
                <a:latin typeface="Nanum Gothic"/>
                <a:ea typeface="Nanum Gothic"/>
                <a:cs typeface="Nanum Gothic"/>
                <a:sym typeface="Nanum Gothic"/>
              </a:rPr>
              <a:t>4 - 4. 게시판 - </a:t>
            </a:r>
            <a:r>
              <a:rPr b="1" i="0" lang="en" sz="20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Q&amp;A</a:t>
            </a:r>
            <a:endParaRPr b="1" i="0" sz="2400" u="none" cap="none" strike="noStrike">
              <a:solidFill>
                <a:srgbClr val="00C5B9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278" name="Google Shape;1278;p1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9150" y="1509875"/>
            <a:ext cx="6825676" cy="31611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279" name="Google Shape;1279;p130"/>
          <p:cNvSpPr txBox="1"/>
          <p:nvPr/>
        </p:nvSpPr>
        <p:spPr>
          <a:xfrm>
            <a:off x="1306399" y="1095013"/>
            <a:ext cx="3948000" cy="6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문의글 조회 - </a:t>
            </a:r>
            <a:r>
              <a:rPr b="0" i="0" lang="en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본인이 작성한 글일 경우 삭제 가능</a:t>
            </a:r>
            <a:endParaRPr b="0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280" name="Google Shape;1280;p130"/>
          <p:cNvSpPr txBox="1"/>
          <p:nvPr>
            <p:ph idx="12" type="sldNum"/>
          </p:nvPr>
        </p:nvSpPr>
        <p:spPr>
          <a:xfrm>
            <a:off x="8595300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4" name="Shape 1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5" name="Google Shape;1285;p131"/>
          <p:cNvSpPr txBox="1"/>
          <p:nvPr>
            <p:ph type="title"/>
          </p:nvPr>
        </p:nvSpPr>
        <p:spPr>
          <a:xfrm>
            <a:off x="832475" y="126338"/>
            <a:ext cx="79518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Nanum Gothic"/>
                <a:ea typeface="Nanum Gothic"/>
                <a:cs typeface="Nanum Gothic"/>
                <a:sym typeface="Nanum Gothic"/>
              </a:rPr>
              <a:t>4 - 4. 게시판 - </a:t>
            </a:r>
            <a:r>
              <a:rPr lang="en" sz="2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Q&amp;A</a:t>
            </a:r>
            <a:endParaRPr b="1" i="0" sz="2400" u="none" cap="none" strike="noStrike">
              <a:solidFill>
                <a:srgbClr val="00C5B9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286" name="Google Shape;1286;p1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4324" y="1486299"/>
            <a:ext cx="6935375" cy="33868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287" name="Google Shape;1287;p131"/>
          <p:cNvSpPr txBox="1"/>
          <p:nvPr/>
        </p:nvSpPr>
        <p:spPr>
          <a:xfrm>
            <a:off x="1306401" y="1095025"/>
            <a:ext cx="6663000" cy="6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문의글 조회 - </a:t>
            </a:r>
            <a:r>
              <a:rPr b="0" i="0" lang="en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다른 회원이 작성한 글일 경우 내용 확인만 가능</a:t>
            </a:r>
            <a:endParaRPr b="0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288" name="Google Shape;1288;p131"/>
          <p:cNvSpPr/>
          <p:nvPr/>
        </p:nvSpPr>
        <p:spPr>
          <a:xfrm>
            <a:off x="2487075" y="3782725"/>
            <a:ext cx="2353200" cy="552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9" name="Google Shape;1289;p131"/>
          <p:cNvSpPr txBox="1"/>
          <p:nvPr/>
        </p:nvSpPr>
        <p:spPr>
          <a:xfrm>
            <a:off x="4840275" y="3836200"/>
            <a:ext cx="4014600" cy="6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→</a:t>
            </a:r>
            <a:r>
              <a:rPr b="0" i="0" lang="en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b="1" i="0" lang="en" sz="1400" u="none" cap="none" strike="noStrike">
                <a:solidFill>
                  <a:srgbClr val="000000"/>
                </a:solidFill>
                <a:highlight>
                  <a:srgbClr val="FFFF00"/>
                </a:highlight>
                <a:latin typeface="Nanum Gothic"/>
                <a:ea typeface="Nanum Gothic"/>
                <a:cs typeface="Nanum Gothic"/>
                <a:sym typeface="Nanum Gothic"/>
              </a:rPr>
              <a:t>[답변완료]</a:t>
            </a:r>
            <a:r>
              <a:rPr b="0" i="0" lang="en" sz="1400" u="none" cap="none" strike="noStrike">
                <a:solidFill>
                  <a:srgbClr val="000000"/>
                </a:solidFill>
                <a:highlight>
                  <a:srgbClr val="FFFF00"/>
                </a:highlight>
                <a:latin typeface="Nanum Gothic"/>
                <a:ea typeface="Nanum Gothic"/>
                <a:cs typeface="Nanum Gothic"/>
                <a:sym typeface="Nanum Gothic"/>
              </a:rPr>
              <a:t> 상태일 경우 판매자 답변 확인 가능</a:t>
            </a:r>
            <a:endParaRPr b="0" i="0" sz="1400" u="none" cap="none" strike="noStrike">
              <a:solidFill>
                <a:srgbClr val="000000"/>
              </a:solidFill>
              <a:highlight>
                <a:srgbClr val="FFFF00"/>
              </a:highlight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290" name="Google Shape;1290;p131"/>
          <p:cNvSpPr txBox="1"/>
          <p:nvPr>
            <p:ph idx="12" type="sldNum"/>
          </p:nvPr>
        </p:nvSpPr>
        <p:spPr>
          <a:xfrm>
            <a:off x="8595300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C5B9"/>
        </a:solidFill>
      </p:bgPr>
    </p:bg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132"/>
          <p:cNvSpPr txBox="1"/>
          <p:nvPr>
            <p:ph idx="4294967295" type="ctrTitle"/>
          </p:nvPr>
        </p:nvSpPr>
        <p:spPr>
          <a:xfrm>
            <a:off x="665225" y="2027869"/>
            <a:ext cx="76299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Source Sans Pro"/>
              <a:buNone/>
            </a:pPr>
            <a:r>
              <a:rPr b="1" i="0" lang="en" sz="4800" u="none" cap="none" strike="noStrike">
                <a:solidFill>
                  <a:srgbClr val="2F3848"/>
                </a:solidFill>
                <a:latin typeface="Nanum Gothic"/>
                <a:ea typeface="Nanum Gothic"/>
                <a:cs typeface="Nanum Gothic"/>
                <a:sym typeface="Nanum Gothic"/>
              </a:rPr>
              <a:t>4 - </a:t>
            </a:r>
            <a:r>
              <a:rPr lang="en" sz="4800">
                <a:solidFill>
                  <a:srgbClr val="2F3848"/>
                </a:solidFill>
                <a:latin typeface="Nanum Gothic"/>
                <a:ea typeface="Nanum Gothic"/>
                <a:cs typeface="Nanum Gothic"/>
                <a:sym typeface="Nanum Gothic"/>
              </a:rPr>
              <a:t>5</a:t>
            </a:r>
            <a:r>
              <a:rPr b="1" i="0" lang="en" sz="4800" u="none" cap="none" strike="noStrike">
                <a:solidFill>
                  <a:srgbClr val="2F3848"/>
                </a:solidFill>
                <a:latin typeface="Nanum Gothic"/>
                <a:ea typeface="Nanum Gothic"/>
                <a:cs typeface="Nanum Gothic"/>
                <a:sym typeface="Nanum Gothic"/>
              </a:rPr>
              <a:t>.</a:t>
            </a:r>
            <a:endParaRPr b="1" i="0" sz="4800" u="none" cap="none" strike="noStrike">
              <a:solidFill>
                <a:srgbClr val="2F3848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Source Sans Pro"/>
              <a:buNone/>
            </a:pPr>
            <a:r>
              <a:rPr lang="en" sz="4800">
                <a:solidFill>
                  <a:schemeClr val="accent1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en" sz="4800">
                <a:solidFill>
                  <a:srgbClr val="00C5B9"/>
                </a:solidFill>
                <a:latin typeface="Nanum Gothic"/>
                <a:ea typeface="Nanum Gothic"/>
                <a:cs typeface="Nanum Gothic"/>
                <a:sym typeface="Nanum Gothic"/>
              </a:rPr>
              <a:t>회원 페이지</a:t>
            </a:r>
            <a:endParaRPr b="1" i="0" sz="4800" u="none" cap="none" strike="noStrike">
              <a:solidFill>
                <a:srgbClr val="00C5B9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99" name="Shape 1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" name="Google Shape;1300;p133"/>
          <p:cNvSpPr txBox="1"/>
          <p:nvPr>
            <p:ph type="title"/>
          </p:nvPr>
        </p:nvSpPr>
        <p:spPr>
          <a:xfrm>
            <a:off x="832475" y="126338"/>
            <a:ext cx="7951800" cy="73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Nanum Gothic"/>
                <a:ea typeface="Nanum Gothic"/>
                <a:cs typeface="Nanum Gothic"/>
                <a:sym typeface="Nanum Gothic"/>
              </a:rPr>
              <a:t>4 - 5. MyPage </a:t>
            </a:r>
            <a:endParaRPr/>
          </a:p>
        </p:txBody>
      </p:sp>
      <p:grpSp>
        <p:nvGrpSpPr>
          <p:cNvPr id="1301" name="Google Shape;1301;p133"/>
          <p:cNvGrpSpPr/>
          <p:nvPr/>
        </p:nvGrpSpPr>
        <p:grpSpPr>
          <a:xfrm>
            <a:off x="548279" y="1437330"/>
            <a:ext cx="6628012" cy="3546901"/>
            <a:chOff x="719975" y="1001900"/>
            <a:chExt cx="6380451" cy="3982149"/>
          </a:xfrm>
        </p:grpSpPr>
        <p:pic>
          <p:nvPicPr>
            <p:cNvPr id="1302" name="Google Shape;1302;p133"/>
            <p:cNvPicPr preferRelativeResize="0"/>
            <p:nvPr/>
          </p:nvPicPr>
          <p:blipFill rotWithShape="1">
            <a:blip r:embed="rId3">
              <a:alphaModFix/>
            </a:blip>
            <a:srcRect b="0" l="0" r="4698" t="0"/>
            <a:stretch/>
          </p:blipFill>
          <p:spPr>
            <a:xfrm>
              <a:off x="819750" y="1001900"/>
              <a:ext cx="6280676" cy="39821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03" name="Google Shape;1303;p133"/>
            <p:cNvSpPr txBox="1"/>
            <p:nvPr/>
          </p:nvSpPr>
          <p:spPr>
            <a:xfrm>
              <a:off x="719975" y="1430225"/>
              <a:ext cx="483600" cy="40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en" sz="1800" u="none" cap="none" strike="noStrike">
                  <a:solidFill>
                    <a:srgbClr val="980000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①</a:t>
              </a:r>
              <a:endParaRPr b="1" sz="1800">
                <a:solidFill>
                  <a:srgbClr val="980000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  <p:sp>
          <p:nvSpPr>
            <p:cNvPr id="1304" name="Google Shape;1304;p133"/>
            <p:cNvSpPr txBox="1"/>
            <p:nvPr/>
          </p:nvSpPr>
          <p:spPr>
            <a:xfrm>
              <a:off x="719975" y="1695359"/>
              <a:ext cx="483600" cy="40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lang="en" sz="1800">
                  <a:solidFill>
                    <a:srgbClr val="980000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②</a:t>
              </a:r>
              <a:endParaRPr b="1" sz="1800">
                <a:solidFill>
                  <a:srgbClr val="980000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  <p:sp>
          <p:nvSpPr>
            <p:cNvPr id="1305" name="Google Shape;1305;p133"/>
            <p:cNvSpPr txBox="1"/>
            <p:nvPr/>
          </p:nvSpPr>
          <p:spPr>
            <a:xfrm>
              <a:off x="719975" y="1939355"/>
              <a:ext cx="483600" cy="40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lang="en" sz="1800">
                  <a:solidFill>
                    <a:srgbClr val="980000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③</a:t>
              </a:r>
              <a:endParaRPr b="1" sz="1800">
                <a:solidFill>
                  <a:srgbClr val="980000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  <p:sp>
          <p:nvSpPr>
            <p:cNvPr id="1306" name="Google Shape;1306;p133"/>
            <p:cNvSpPr txBox="1"/>
            <p:nvPr/>
          </p:nvSpPr>
          <p:spPr>
            <a:xfrm>
              <a:off x="719975" y="2190397"/>
              <a:ext cx="483600" cy="40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lang="en" sz="1800">
                  <a:solidFill>
                    <a:srgbClr val="980000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④</a:t>
              </a:r>
              <a:endParaRPr b="1" sz="1800">
                <a:solidFill>
                  <a:srgbClr val="980000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  <p:sp>
          <p:nvSpPr>
            <p:cNvPr id="1307" name="Google Shape;1307;p133"/>
            <p:cNvSpPr txBox="1"/>
            <p:nvPr/>
          </p:nvSpPr>
          <p:spPr>
            <a:xfrm>
              <a:off x="719975" y="2448486"/>
              <a:ext cx="483600" cy="40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lang="en" sz="1800">
                  <a:solidFill>
                    <a:srgbClr val="980000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⑤</a:t>
              </a:r>
              <a:endParaRPr b="1" sz="1800">
                <a:solidFill>
                  <a:srgbClr val="980000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</p:grpSp>
      <p:sp>
        <p:nvSpPr>
          <p:cNvPr id="1308" name="Google Shape;1308;p133"/>
          <p:cNvSpPr txBox="1"/>
          <p:nvPr/>
        </p:nvSpPr>
        <p:spPr>
          <a:xfrm>
            <a:off x="7176525" y="1378675"/>
            <a:ext cx="1932600" cy="3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① </a:t>
            </a:r>
            <a:r>
              <a:rPr b="1" lang="en">
                <a:latin typeface="Nanum Gothic"/>
                <a:ea typeface="Nanum Gothic"/>
                <a:cs typeface="Nanum Gothic"/>
                <a:sym typeface="Nanum Gothic"/>
              </a:rPr>
              <a:t>회원정보 수정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>
                <a:latin typeface="Nanum Gothic"/>
                <a:ea typeface="Nanum Gothic"/>
                <a:cs typeface="Nanum Gothic"/>
                <a:sym typeface="Nanum Gothic"/>
              </a:rPr>
              <a:t>② 구매 내역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-"/>
            </a:pPr>
            <a:r>
              <a:rPr lang="en">
                <a:latin typeface="Nanum Gothic"/>
                <a:ea typeface="Nanum Gothic"/>
                <a:cs typeface="Nanum Gothic"/>
                <a:sym typeface="Nanum Gothic"/>
              </a:rPr>
              <a:t>마이페이지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anum Gothic"/>
                <a:ea typeface="Nanum Gothic"/>
                <a:cs typeface="Nanum Gothic"/>
                <a:sym typeface="Nanum Gothic"/>
              </a:rPr>
              <a:t>초기 화면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>
                <a:latin typeface="Nanum Gothic"/>
                <a:ea typeface="Nanum Gothic"/>
                <a:cs typeface="Nanum Gothic"/>
                <a:sym typeface="Nanum Gothic"/>
              </a:rPr>
              <a:t>③ 장바구니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>
                <a:latin typeface="Nanum Gothic"/>
                <a:ea typeface="Nanum Gothic"/>
                <a:cs typeface="Nanum Gothic"/>
                <a:sym typeface="Nanum Gothic"/>
              </a:rPr>
              <a:t>④ 회원 탈퇴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>
                <a:latin typeface="Nanum Gothic"/>
                <a:ea typeface="Nanum Gothic"/>
                <a:cs typeface="Nanum Gothic"/>
                <a:sym typeface="Nanum Gothic"/>
              </a:rPr>
              <a:t>⑤ 메인 화면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pSp>
        <p:nvGrpSpPr>
          <p:cNvPr id="1309" name="Google Shape;1309;p133"/>
          <p:cNvGrpSpPr/>
          <p:nvPr/>
        </p:nvGrpSpPr>
        <p:grpSpPr>
          <a:xfrm>
            <a:off x="4305050" y="998192"/>
            <a:ext cx="2727474" cy="380475"/>
            <a:chOff x="493200" y="1201775"/>
            <a:chExt cx="2727474" cy="380475"/>
          </a:xfrm>
        </p:grpSpPr>
        <p:pic>
          <p:nvPicPr>
            <p:cNvPr id="1310" name="Google Shape;1310;p133"/>
            <p:cNvPicPr preferRelativeResize="0"/>
            <p:nvPr/>
          </p:nvPicPr>
          <p:blipFill rotWithShape="1">
            <a:blip r:embed="rId4">
              <a:alphaModFix/>
            </a:blip>
            <a:srcRect b="20133" l="54904" r="0" t="25887"/>
            <a:stretch/>
          </p:blipFill>
          <p:spPr>
            <a:xfrm>
              <a:off x="493200" y="1201775"/>
              <a:ext cx="2727474" cy="3804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11" name="Google Shape;1311;p133"/>
            <p:cNvSpPr/>
            <p:nvPr/>
          </p:nvSpPr>
          <p:spPr>
            <a:xfrm>
              <a:off x="1923525" y="1268250"/>
              <a:ext cx="577800" cy="239700"/>
            </a:xfrm>
            <a:prstGeom prst="rect">
              <a:avLst/>
            </a:prstGeom>
            <a:noFill/>
            <a:ln cap="flat" cmpd="sng" w="19050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2" name="Google Shape;1312;p133"/>
          <p:cNvSpPr txBox="1"/>
          <p:nvPr/>
        </p:nvSpPr>
        <p:spPr>
          <a:xfrm>
            <a:off x="591850" y="1004496"/>
            <a:ext cx="3400200" cy="6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>
                <a:latin typeface="Nanum Gothic"/>
                <a:ea typeface="Nanum Gothic"/>
                <a:cs typeface="Nanum Gothic"/>
                <a:sym typeface="Nanum Gothic"/>
              </a:rPr>
              <a:t>로그인 후 상단 툴바를 통해 MyPage 접속</a:t>
            </a:r>
            <a:endParaRPr b="0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313" name="Google Shape;1313;p133"/>
          <p:cNvSpPr/>
          <p:nvPr/>
        </p:nvSpPr>
        <p:spPr>
          <a:xfrm>
            <a:off x="3954238" y="1112239"/>
            <a:ext cx="186000" cy="152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CF3C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4" name="Google Shape;1314;p133"/>
          <p:cNvSpPr txBox="1"/>
          <p:nvPr>
            <p:ph idx="12" type="sldNum"/>
          </p:nvPr>
        </p:nvSpPr>
        <p:spPr>
          <a:xfrm>
            <a:off x="8595300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C5B9"/>
        </a:solidFill>
      </p:bgPr>
    </p:bg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6"/>
          <p:cNvSpPr txBox="1"/>
          <p:nvPr/>
        </p:nvSpPr>
        <p:spPr>
          <a:xfrm>
            <a:off x="1238250" y="641325"/>
            <a:ext cx="7131900" cy="38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lang="en" sz="4200">
                <a:latin typeface="Nanum Gothic"/>
                <a:ea typeface="Nanum Gothic"/>
                <a:cs typeface="Nanum Gothic"/>
                <a:sym typeface="Nanum Gothic"/>
              </a:rPr>
              <a:t>RSA 암호화 </a:t>
            </a:r>
            <a:r>
              <a:rPr b="1" i="0" lang="en" sz="42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목적</a:t>
            </a:r>
            <a:endParaRPr b="1" i="0" sz="42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- 로그인 처리를 할 때 평문으로 전송할 경우,</a:t>
            </a:r>
            <a:endParaRPr b="0" i="0" sz="2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  중간에서 정보를 가로채어 권한이 없는 사용자가</a:t>
            </a:r>
            <a:endParaRPr b="0" i="0" sz="2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  </a:t>
            </a:r>
            <a:r>
              <a:rPr b="0" i="0" lang="en" sz="2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가로챈 </a:t>
            </a:r>
            <a:r>
              <a:rPr b="0" i="0" lang="en" sz="2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계정정보를 도용할 우려가 있으므로</a:t>
            </a:r>
            <a:endParaRPr b="0" i="0" sz="2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  이와 같은 보안 문제 발생을 방지하고자 암호화 적용</a:t>
            </a:r>
            <a:endParaRPr b="0" i="0" sz="2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62" name="Google Shape;262;p26"/>
          <p:cNvSpPr txBox="1"/>
          <p:nvPr>
            <p:ph idx="12" type="sldNum"/>
          </p:nvPr>
        </p:nvSpPr>
        <p:spPr>
          <a:xfrm>
            <a:off x="8595300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8" name="Shape 1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9" name="Google Shape;1319;p134"/>
          <p:cNvSpPr txBox="1"/>
          <p:nvPr>
            <p:ph type="title"/>
          </p:nvPr>
        </p:nvSpPr>
        <p:spPr>
          <a:xfrm>
            <a:off x="832475" y="126338"/>
            <a:ext cx="7951800" cy="73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anum Gothic"/>
                <a:ea typeface="Nanum Gothic"/>
                <a:cs typeface="Nanum Gothic"/>
                <a:sym typeface="Nanum Gothic"/>
              </a:rPr>
              <a:t>4 - 5. MyPage - </a:t>
            </a:r>
            <a:r>
              <a:rPr lang="en" sz="2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회원정보 수정</a:t>
            </a:r>
            <a:endParaRPr/>
          </a:p>
        </p:txBody>
      </p:sp>
      <p:sp>
        <p:nvSpPr>
          <p:cNvPr id="1320" name="Google Shape;1320;p134"/>
          <p:cNvSpPr txBox="1"/>
          <p:nvPr/>
        </p:nvSpPr>
        <p:spPr>
          <a:xfrm>
            <a:off x="945249" y="996388"/>
            <a:ext cx="3948000" cy="6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>
                <a:latin typeface="Nanum Gothic"/>
                <a:ea typeface="Nanum Gothic"/>
                <a:cs typeface="Nanum Gothic"/>
                <a:sym typeface="Nanum Gothic"/>
              </a:rPr>
              <a:t>[회원정보 수정] 클릭 시 현재 회원정보 확인 가능</a:t>
            </a:r>
            <a:endParaRPr b="0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pSp>
        <p:nvGrpSpPr>
          <p:cNvPr id="1321" name="Google Shape;1321;p134"/>
          <p:cNvGrpSpPr/>
          <p:nvPr/>
        </p:nvGrpSpPr>
        <p:grpSpPr>
          <a:xfrm>
            <a:off x="1028512" y="1422250"/>
            <a:ext cx="5867776" cy="3418301"/>
            <a:chOff x="1638112" y="1422250"/>
            <a:chExt cx="5867776" cy="3418301"/>
          </a:xfrm>
        </p:grpSpPr>
        <p:pic>
          <p:nvPicPr>
            <p:cNvPr id="1322" name="Google Shape;1322;p13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638112" y="1422250"/>
              <a:ext cx="5867776" cy="34183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23" name="Google Shape;1323;p134"/>
            <p:cNvSpPr txBox="1"/>
            <p:nvPr/>
          </p:nvSpPr>
          <p:spPr>
            <a:xfrm>
              <a:off x="3432650" y="4149950"/>
              <a:ext cx="2281500" cy="40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lang="en" sz="1800">
                  <a:solidFill>
                    <a:srgbClr val="980000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 </a:t>
              </a:r>
              <a:r>
                <a:rPr b="1" i="0" lang="en" sz="1800" u="none" cap="none" strike="noStrike">
                  <a:solidFill>
                    <a:srgbClr val="980000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①              </a:t>
              </a:r>
              <a:r>
                <a:rPr b="1" lang="en" sz="1800">
                  <a:solidFill>
                    <a:srgbClr val="980000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②</a:t>
              </a:r>
              <a:endParaRPr b="1" sz="1800">
                <a:solidFill>
                  <a:srgbClr val="980000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</p:grpSp>
      <p:sp>
        <p:nvSpPr>
          <p:cNvPr id="1324" name="Google Shape;1324;p134"/>
          <p:cNvSpPr txBox="1"/>
          <p:nvPr/>
        </p:nvSpPr>
        <p:spPr>
          <a:xfrm>
            <a:off x="6956050" y="1422250"/>
            <a:ext cx="2184600" cy="6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Nanum Gothic"/>
                <a:ea typeface="Nanum Gothic"/>
                <a:cs typeface="Nanum Gothic"/>
                <a:sym typeface="Nanum Gothic"/>
              </a:rPr>
              <a:t>① 회원정보 수정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Nanum Gothic"/>
                <a:ea typeface="Nanum Gothic"/>
                <a:cs typeface="Nanum Gothic"/>
                <a:sym typeface="Nanum Gothic"/>
              </a:rPr>
              <a:t>② 회원 탈퇴</a:t>
            </a:r>
            <a:endParaRPr b="0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325" name="Google Shape;1325;p134"/>
          <p:cNvSpPr txBox="1"/>
          <p:nvPr>
            <p:ph idx="12" type="sldNum"/>
          </p:nvPr>
        </p:nvSpPr>
        <p:spPr>
          <a:xfrm>
            <a:off x="8595300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29" name="Shape 1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0" name="Google Shape;1330;p135"/>
          <p:cNvSpPr txBox="1"/>
          <p:nvPr>
            <p:ph type="title"/>
          </p:nvPr>
        </p:nvSpPr>
        <p:spPr>
          <a:xfrm>
            <a:off x="832475" y="126338"/>
            <a:ext cx="7951800" cy="73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anum Gothic"/>
                <a:ea typeface="Nanum Gothic"/>
                <a:cs typeface="Nanum Gothic"/>
                <a:sym typeface="Nanum Gothic"/>
              </a:rPr>
              <a:t>4 - 5. MyPage - </a:t>
            </a:r>
            <a:r>
              <a:rPr lang="en" sz="2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회원정보 수정</a:t>
            </a:r>
            <a:endParaRPr/>
          </a:p>
        </p:txBody>
      </p:sp>
      <p:pic>
        <p:nvPicPr>
          <p:cNvPr id="1331" name="Google Shape;1331;p1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8925" y="2113351"/>
            <a:ext cx="3511425" cy="198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2" name="Google Shape;1332;p1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69524" y="1657913"/>
            <a:ext cx="1895475" cy="144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3" name="Google Shape;1333;p1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69524" y="3254738"/>
            <a:ext cx="3562350" cy="1447800"/>
          </a:xfrm>
          <a:prstGeom prst="rect">
            <a:avLst/>
          </a:prstGeom>
          <a:noFill/>
          <a:ln>
            <a:noFill/>
          </a:ln>
        </p:spPr>
      </p:pic>
      <p:sp>
        <p:nvSpPr>
          <p:cNvPr id="1334" name="Google Shape;1334;p135"/>
          <p:cNvSpPr txBox="1"/>
          <p:nvPr/>
        </p:nvSpPr>
        <p:spPr>
          <a:xfrm>
            <a:off x="471612" y="1725038"/>
            <a:ext cx="3948000" cy="6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>
                <a:latin typeface="Nanum Gothic"/>
                <a:ea typeface="Nanum Gothic"/>
                <a:cs typeface="Nanum Gothic"/>
                <a:sym typeface="Nanum Gothic"/>
              </a:rPr>
              <a:t>[회원정보 수정] 버튼 클릭 시 비밀번호 확인</a:t>
            </a:r>
            <a:endParaRPr b="0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335" name="Google Shape;1335;p135"/>
          <p:cNvSpPr txBox="1"/>
          <p:nvPr/>
        </p:nvSpPr>
        <p:spPr>
          <a:xfrm>
            <a:off x="4876699" y="1227913"/>
            <a:ext cx="3948000" cy="6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>
                <a:latin typeface="Nanum Gothic"/>
                <a:ea typeface="Nanum Gothic"/>
                <a:cs typeface="Nanum Gothic"/>
                <a:sym typeface="Nanum Gothic"/>
              </a:rPr>
              <a:t>비밀번호 검사 후 회원정보 수정 화면으로 이동</a:t>
            </a:r>
            <a:endParaRPr b="0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1336" name="Google Shape;1336;p135"/>
          <p:cNvCxnSpPr>
            <a:endCxn id="1332" idx="1"/>
          </p:cNvCxnSpPr>
          <p:nvPr/>
        </p:nvCxnSpPr>
        <p:spPr>
          <a:xfrm flipH="1" rot="10800000">
            <a:off x="4110424" y="2381813"/>
            <a:ext cx="959100" cy="7239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37" name="Google Shape;1337;p135"/>
          <p:cNvCxnSpPr>
            <a:stCxn id="1331" idx="3"/>
            <a:endCxn id="1333" idx="1"/>
          </p:cNvCxnSpPr>
          <p:nvPr/>
        </p:nvCxnSpPr>
        <p:spPr>
          <a:xfrm>
            <a:off x="4110350" y="3105714"/>
            <a:ext cx="959100" cy="8730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38" name="Google Shape;1338;p135"/>
          <p:cNvSpPr txBox="1"/>
          <p:nvPr>
            <p:ph idx="12" type="sldNum"/>
          </p:nvPr>
        </p:nvSpPr>
        <p:spPr>
          <a:xfrm>
            <a:off x="8595300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2" name="Shape 1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3" name="Google Shape;1343;p136"/>
          <p:cNvSpPr txBox="1"/>
          <p:nvPr>
            <p:ph type="title"/>
          </p:nvPr>
        </p:nvSpPr>
        <p:spPr>
          <a:xfrm>
            <a:off x="832475" y="126338"/>
            <a:ext cx="7951800" cy="73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anum Gothic"/>
                <a:ea typeface="Nanum Gothic"/>
                <a:cs typeface="Nanum Gothic"/>
                <a:sym typeface="Nanum Gothic"/>
              </a:rPr>
              <a:t>4 - 5. MyPage - </a:t>
            </a:r>
            <a:r>
              <a:rPr lang="en" sz="2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회원정보 수정</a:t>
            </a:r>
            <a:endParaRPr/>
          </a:p>
        </p:txBody>
      </p:sp>
      <p:pic>
        <p:nvPicPr>
          <p:cNvPr id="1344" name="Google Shape;1344;p1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1200" y="980738"/>
            <a:ext cx="5090061" cy="398216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45" name="Google Shape;1345;p136"/>
          <p:cNvCxnSpPr/>
          <p:nvPr/>
        </p:nvCxnSpPr>
        <p:spPr>
          <a:xfrm>
            <a:off x="6091050" y="1641700"/>
            <a:ext cx="429900" cy="0"/>
          </a:xfrm>
          <a:prstGeom prst="straightConnector1">
            <a:avLst/>
          </a:prstGeom>
          <a:noFill/>
          <a:ln cap="flat" cmpd="sng" w="9525">
            <a:solidFill>
              <a:srgbClr val="98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46" name="Google Shape;1346;p136"/>
          <p:cNvSpPr txBox="1"/>
          <p:nvPr/>
        </p:nvSpPr>
        <p:spPr>
          <a:xfrm>
            <a:off x="6520950" y="1435287"/>
            <a:ext cx="19521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>
                <a:latin typeface="Nanum Gothic"/>
                <a:ea typeface="Nanum Gothic"/>
                <a:cs typeface="Nanum Gothic"/>
                <a:sym typeface="Nanum Gothic"/>
              </a:rPr>
              <a:t>아이디 수정 불가</a:t>
            </a:r>
            <a:endParaRPr b="0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pSp>
        <p:nvGrpSpPr>
          <p:cNvPr id="1347" name="Google Shape;1347;p136"/>
          <p:cNvGrpSpPr/>
          <p:nvPr/>
        </p:nvGrpSpPr>
        <p:grpSpPr>
          <a:xfrm>
            <a:off x="6091050" y="2149000"/>
            <a:ext cx="345300" cy="1979850"/>
            <a:chOff x="6700650" y="2149000"/>
            <a:chExt cx="345300" cy="1979850"/>
          </a:xfrm>
        </p:grpSpPr>
        <p:cxnSp>
          <p:nvCxnSpPr>
            <p:cNvPr id="1348" name="Google Shape;1348;p136"/>
            <p:cNvCxnSpPr/>
            <p:nvPr/>
          </p:nvCxnSpPr>
          <p:spPr>
            <a:xfrm>
              <a:off x="6700650" y="2149000"/>
              <a:ext cx="345300" cy="0"/>
            </a:xfrm>
            <a:prstGeom prst="straightConnector1">
              <a:avLst/>
            </a:prstGeom>
            <a:noFill/>
            <a:ln cap="flat" cmpd="sng" w="9525">
              <a:solidFill>
                <a:srgbClr val="98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49" name="Google Shape;1349;p136"/>
            <p:cNvCxnSpPr/>
            <p:nvPr/>
          </p:nvCxnSpPr>
          <p:spPr>
            <a:xfrm>
              <a:off x="6700650" y="4119250"/>
              <a:ext cx="345300" cy="0"/>
            </a:xfrm>
            <a:prstGeom prst="straightConnector1">
              <a:avLst/>
            </a:prstGeom>
            <a:noFill/>
            <a:ln cap="flat" cmpd="sng" w="9525">
              <a:solidFill>
                <a:srgbClr val="98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50" name="Google Shape;1350;p136"/>
            <p:cNvCxnSpPr/>
            <p:nvPr/>
          </p:nvCxnSpPr>
          <p:spPr>
            <a:xfrm>
              <a:off x="7038850" y="2156050"/>
              <a:ext cx="0" cy="1972800"/>
            </a:xfrm>
            <a:prstGeom prst="straightConnector1">
              <a:avLst/>
            </a:prstGeom>
            <a:noFill/>
            <a:ln cap="flat" cmpd="sng" w="9525">
              <a:solidFill>
                <a:srgbClr val="98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351" name="Google Shape;1351;p136"/>
          <p:cNvSpPr txBox="1"/>
          <p:nvPr/>
        </p:nvSpPr>
        <p:spPr>
          <a:xfrm>
            <a:off x="6436350" y="2469075"/>
            <a:ext cx="1952100" cy="13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anum Gothic"/>
                <a:ea typeface="Nanum Gothic"/>
                <a:cs typeface="Nanum Gothic"/>
                <a:sym typeface="Nanum Gothic"/>
              </a:rPr>
              <a:t>- </a:t>
            </a:r>
            <a:r>
              <a:rPr lang="en">
                <a:latin typeface="Nanum Gothic"/>
                <a:ea typeface="Nanum Gothic"/>
                <a:cs typeface="Nanum Gothic"/>
                <a:sym typeface="Nanum Gothic"/>
              </a:rPr>
              <a:t>비밀번호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anum Gothic"/>
                <a:ea typeface="Nanum Gothic"/>
                <a:cs typeface="Nanum Gothic"/>
                <a:sym typeface="Nanum Gothic"/>
              </a:rPr>
              <a:t>- 이름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anum Gothic"/>
                <a:ea typeface="Nanum Gothic"/>
                <a:cs typeface="Nanum Gothic"/>
                <a:sym typeface="Nanum Gothic"/>
              </a:rPr>
              <a:t>- 휴대폰 번호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anum Gothic"/>
                <a:ea typeface="Nanum Gothic"/>
                <a:cs typeface="Nanum Gothic"/>
                <a:sym typeface="Nanum Gothic"/>
              </a:rPr>
              <a:t>- E-MAIL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>
                <a:latin typeface="Nanum Gothic"/>
                <a:ea typeface="Nanum Gothic"/>
                <a:cs typeface="Nanum Gothic"/>
                <a:sym typeface="Nanum Gothic"/>
              </a:rPr>
              <a:t>  → 입력검사 진행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352" name="Google Shape;1352;p136"/>
          <p:cNvSpPr txBox="1"/>
          <p:nvPr>
            <p:ph idx="12" type="sldNum"/>
          </p:nvPr>
        </p:nvSpPr>
        <p:spPr>
          <a:xfrm>
            <a:off x="8595300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56" name="Shape 1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7" name="Google Shape;1357;p137"/>
          <p:cNvSpPr txBox="1"/>
          <p:nvPr>
            <p:ph type="title"/>
          </p:nvPr>
        </p:nvSpPr>
        <p:spPr>
          <a:xfrm>
            <a:off x="832475" y="126338"/>
            <a:ext cx="7951800" cy="73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Nanum Gothic"/>
                <a:ea typeface="Nanum Gothic"/>
                <a:cs typeface="Nanum Gothic"/>
                <a:sym typeface="Nanum Gothic"/>
              </a:rPr>
              <a:t>4 - 5. MyPage - </a:t>
            </a:r>
            <a:r>
              <a:rPr lang="en" sz="2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회원정보 수정 (입력 검사)</a:t>
            </a:r>
            <a:endParaRPr/>
          </a:p>
        </p:txBody>
      </p:sp>
      <p:pic>
        <p:nvPicPr>
          <p:cNvPr id="1358" name="Google Shape;1358;p1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3700" y="1919048"/>
            <a:ext cx="1698553" cy="116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9" name="Google Shape;1359;p1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24248" y="1919048"/>
            <a:ext cx="1783096" cy="116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0" name="Google Shape;1360;p1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83850" y="1919048"/>
            <a:ext cx="1929126" cy="116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1" name="Google Shape;1361;p1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64050" y="3537888"/>
            <a:ext cx="1895475" cy="1447800"/>
          </a:xfrm>
          <a:prstGeom prst="rect">
            <a:avLst/>
          </a:prstGeom>
          <a:noFill/>
          <a:ln>
            <a:noFill/>
          </a:ln>
        </p:spPr>
      </p:pic>
      <p:sp>
        <p:nvSpPr>
          <p:cNvPr id="1362" name="Google Shape;1362;p137"/>
          <p:cNvSpPr txBox="1"/>
          <p:nvPr/>
        </p:nvSpPr>
        <p:spPr>
          <a:xfrm>
            <a:off x="457522" y="1206825"/>
            <a:ext cx="5130000" cy="6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>
                <a:latin typeface="Nanum Gothic"/>
                <a:ea typeface="Nanum Gothic"/>
                <a:cs typeface="Nanum Gothic"/>
                <a:sym typeface="Nanum Gothic"/>
              </a:rPr>
              <a:t>[회원 가입]과 동일하게 모든 항목에 대해 입력 검사 진행</a:t>
            </a:r>
            <a:endParaRPr b="0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363" name="Google Shape;1363;p13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934700" y="3537906"/>
            <a:ext cx="2574350" cy="11276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4" name="Google Shape;1364;p13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245862" y="3537894"/>
            <a:ext cx="2529836" cy="1127668"/>
          </a:xfrm>
          <a:prstGeom prst="rect">
            <a:avLst/>
          </a:prstGeom>
          <a:noFill/>
          <a:ln>
            <a:noFill/>
          </a:ln>
        </p:spPr>
      </p:pic>
      <p:sp>
        <p:nvSpPr>
          <p:cNvPr id="1365" name="Google Shape;1365;p137"/>
          <p:cNvSpPr txBox="1"/>
          <p:nvPr/>
        </p:nvSpPr>
        <p:spPr>
          <a:xfrm>
            <a:off x="751300" y="1537975"/>
            <a:ext cx="20205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>
                <a:latin typeface="Nanum Gothic"/>
                <a:ea typeface="Nanum Gothic"/>
                <a:cs typeface="Nanum Gothic"/>
                <a:sym typeface="Nanum Gothic"/>
              </a:rPr>
              <a:t>① 비밀번호 입력 검사</a:t>
            </a:r>
            <a:endParaRPr b="0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366" name="Google Shape;1366;p137"/>
          <p:cNvSpPr txBox="1"/>
          <p:nvPr/>
        </p:nvSpPr>
        <p:spPr>
          <a:xfrm>
            <a:off x="751300" y="3156900"/>
            <a:ext cx="20205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>
                <a:latin typeface="Nanum Gothic"/>
                <a:ea typeface="Nanum Gothic"/>
                <a:cs typeface="Nanum Gothic"/>
                <a:sym typeface="Nanum Gothic"/>
              </a:rPr>
              <a:t>②</a:t>
            </a:r>
            <a:r>
              <a:rPr b="1" lang="en">
                <a:latin typeface="Nanum Gothic"/>
                <a:ea typeface="Nanum Gothic"/>
                <a:cs typeface="Nanum Gothic"/>
                <a:sym typeface="Nanum Gothic"/>
              </a:rPr>
              <a:t> 이름 입력 검사</a:t>
            </a:r>
            <a:endParaRPr b="0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367" name="Google Shape;1367;p137"/>
          <p:cNvSpPr txBox="1"/>
          <p:nvPr/>
        </p:nvSpPr>
        <p:spPr>
          <a:xfrm>
            <a:off x="3070350" y="3175450"/>
            <a:ext cx="35811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>
                <a:latin typeface="Nanum Gothic"/>
                <a:ea typeface="Nanum Gothic"/>
                <a:cs typeface="Nanum Gothic"/>
                <a:sym typeface="Nanum Gothic"/>
              </a:rPr>
              <a:t>② 휴대폰 번호 입력 검사</a:t>
            </a:r>
            <a:endParaRPr b="0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368" name="Google Shape;1368;p137"/>
          <p:cNvSpPr txBox="1"/>
          <p:nvPr>
            <p:ph idx="12" type="sldNum"/>
          </p:nvPr>
        </p:nvSpPr>
        <p:spPr>
          <a:xfrm>
            <a:off x="8595300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2" name="Shape 1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3" name="Google Shape;1373;p138"/>
          <p:cNvSpPr txBox="1"/>
          <p:nvPr>
            <p:ph type="title"/>
          </p:nvPr>
        </p:nvSpPr>
        <p:spPr>
          <a:xfrm>
            <a:off x="832475" y="126338"/>
            <a:ext cx="7951800" cy="73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anum Gothic"/>
                <a:ea typeface="Nanum Gothic"/>
                <a:cs typeface="Nanum Gothic"/>
                <a:sym typeface="Nanum Gothic"/>
              </a:rPr>
              <a:t>4 - 5. MyPage - </a:t>
            </a:r>
            <a:r>
              <a:rPr lang="en" sz="2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회원정보 수정 (입력 검사)</a:t>
            </a:r>
            <a:endParaRPr/>
          </a:p>
        </p:txBody>
      </p:sp>
      <p:pic>
        <p:nvPicPr>
          <p:cNvPr id="1374" name="Google Shape;1374;p1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2850" y="2176213"/>
            <a:ext cx="2009775" cy="1447800"/>
          </a:xfrm>
          <a:prstGeom prst="rect">
            <a:avLst/>
          </a:prstGeom>
          <a:noFill/>
          <a:ln>
            <a:noFill/>
          </a:ln>
        </p:spPr>
      </p:pic>
      <p:sp>
        <p:nvSpPr>
          <p:cNvPr id="1375" name="Google Shape;1375;p138"/>
          <p:cNvSpPr txBox="1"/>
          <p:nvPr/>
        </p:nvSpPr>
        <p:spPr>
          <a:xfrm>
            <a:off x="457522" y="1206825"/>
            <a:ext cx="5130000" cy="6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>
                <a:latin typeface="Nanum Gothic"/>
                <a:ea typeface="Nanum Gothic"/>
                <a:cs typeface="Nanum Gothic"/>
                <a:sym typeface="Nanum Gothic"/>
              </a:rPr>
              <a:t>[E-MAIL] 입력란에 변경사항 있을 경우 이메일 인증 필요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-"/>
            </a:pPr>
            <a:r>
              <a:rPr lang="en">
                <a:latin typeface="Nanum Gothic"/>
                <a:ea typeface="Nanum Gothic"/>
                <a:cs typeface="Nanum Gothic"/>
                <a:sym typeface="Nanum Gothic"/>
              </a:rPr>
              <a:t>기존 이메일 주소 사용 시에는 이메일 인증 필요하지 않음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376" name="Google Shape;1376;p138"/>
          <p:cNvSpPr txBox="1"/>
          <p:nvPr/>
        </p:nvSpPr>
        <p:spPr>
          <a:xfrm>
            <a:off x="1089572" y="1802000"/>
            <a:ext cx="5130000" cy="6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>
                <a:latin typeface="Nanum Gothic"/>
                <a:ea typeface="Nanum Gothic"/>
                <a:cs typeface="Nanum Gothic"/>
                <a:sym typeface="Nanum Gothic"/>
              </a:rPr>
              <a:t>[E-MAIL] 변경한 경우 인증 필요</a:t>
            </a:r>
            <a:endParaRPr b="0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377" name="Google Shape;1377;p1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67275" y="2084404"/>
            <a:ext cx="2931074" cy="161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8" name="Google Shape;1378;p1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62252" y="4346150"/>
            <a:ext cx="1457325" cy="41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9" name="Google Shape;1379;p138"/>
          <p:cNvPicPr preferRelativeResize="0"/>
          <p:nvPr/>
        </p:nvPicPr>
        <p:blipFill rotWithShape="1">
          <a:blip r:embed="rId6">
            <a:alphaModFix/>
          </a:blip>
          <a:srcRect b="17382" l="0" r="10562" t="15268"/>
          <a:stretch/>
        </p:blipFill>
        <p:spPr>
          <a:xfrm>
            <a:off x="4661614" y="4346150"/>
            <a:ext cx="1520131" cy="419100"/>
          </a:xfrm>
          <a:prstGeom prst="rect">
            <a:avLst/>
          </a:prstGeom>
          <a:noFill/>
          <a:ln>
            <a:noFill/>
          </a:ln>
        </p:spPr>
      </p:pic>
      <p:sp>
        <p:nvSpPr>
          <p:cNvPr id="1380" name="Google Shape;1380;p138"/>
          <p:cNvSpPr/>
          <p:nvPr/>
        </p:nvSpPr>
        <p:spPr>
          <a:xfrm>
            <a:off x="4475617" y="4479501"/>
            <a:ext cx="186000" cy="152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CF3C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1" name="Google Shape;1381;p138"/>
          <p:cNvSpPr txBox="1"/>
          <p:nvPr/>
        </p:nvSpPr>
        <p:spPr>
          <a:xfrm>
            <a:off x="1089575" y="3938050"/>
            <a:ext cx="72972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>
                <a:latin typeface="Nanum Gothic"/>
                <a:ea typeface="Nanum Gothic"/>
                <a:cs typeface="Nanum Gothic"/>
                <a:sym typeface="Nanum Gothic"/>
              </a:rPr>
              <a:t>[E-MAIL] 인증 완료 후</a:t>
            </a:r>
            <a:r>
              <a:rPr lang="en">
                <a:latin typeface="Nanum Gothic"/>
                <a:ea typeface="Nanum Gothic"/>
                <a:cs typeface="Nanum Gothic"/>
                <a:sym typeface="Nanum Gothic"/>
              </a:rPr>
              <a:t> - </a:t>
            </a:r>
            <a:r>
              <a:rPr lang="en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[이메일인증] 버튼 비활성화 &amp; 입력한 메일 주소 변경 불가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382" name="Google Shape;1382;p138"/>
          <p:cNvSpPr/>
          <p:nvPr/>
        </p:nvSpPr>
        <p:spPr>
          <a:xfrm>
            <a:off x="4022855" y="2734174"/>
            <a:ext cx="304200" cy="2493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CF3C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3" name="Google Shape;1383;p138"/>
          <p:cNvSpPr txBox="1"/>
          <p:nvPr>
            <p:ph idx="12" type="sldNum"/>
          </p:nvPr>
        </p:nvSpPr>
        <p:spPr>
          <a:xfrm>
            <a:off x="8595300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7" name="Shape 1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8" name="Google Shape;1388;p139"/>
          <p:cNvSpPr txBox="1"/>
          <p:nvPr>
            <p:ph type="title"/>
          </p:nvPr>
        </p:nvSpPr>
        <p:spPr>
          <a:xfrm>
            <a:off x="832475" y="126338"/>
            <a:ext cx="7951800" cy="73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Nanum Gothic"/>
                <a:ea typeface="Nanum Gothic"/>
                <a:cs typeface="Nanum Gothic"/>
                <a:sym typeface="Nanum Gothic"/>
              </a:rPr>
              <a:t>4 - 5. MyPage - </a:t>
            </a:r>
            <a:r>
              <a:rPr lang="en" sz="2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회원정보 수정</a:t>
            </a:r>
            <a:endParaRPr/>
          </a:p>
        </p:txBody>
      </p:sp>
      <p:pic>
        <p:nvPicPr>
          <p:cNvPr id="1389" name="Google Shape;1389;p1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0000" y="2712213"/>
            <a:ext cx="3112761" cy="12008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0" name="Google Shape;1390;p139"/>
          <p:cNvPicPr preferRelativeResize="0"/>
          <p:nvPr/>
        </p:nvPicPr>
        <p:blipFill rotWithShape="1">
          <a:blip r:embed="rId4">
            <a:alphaModFix/>
          </a:blip>
          <a:srcRect b="0" l="34859" r="34868" t="91604"/>
          <a:stretch/>
        </p:blipFill>
        <p:spPr>
          <a:xfrm>
            <a:off x="832475" y="1543425"/>
            <a:ext cx="1902375" cy="412751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dot"/>
            <a:round/>
            <a:headEnd len="sm" w="sm" type="none"/>
            <a:tailEnd len="sm" w="sm" type="none"/>
          </a:ln>
        </p:spPr>
      </p:pic>
      <p:sp>
        <p:nvSpPr>
          <p:cNvPr id="1391" name="Google Shape;1391;p139"/>
          <p:cNvSpPr txBox="1"/>
          <p:nvPr/>
        </p:nvSpPr>
        <p:spPr>
          <a:xfrm>
            <a:off x="457525" y="1206825"/>
            <a:ext cx="3037200" cy="4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>
                <a:latin typeface="Nanum Gothic"/>
                <a:ea typeface="Nanum Gothic"/>
                <a:cs typeface="Nanum Gothic"/>
                <a:sym typeface="Nanum Gothic"/>
              </a:rPr>
              <a:t>입력검사 완료 후 회원 정보 수정</a:t>
            </a:r>
            <a:endParaRPr b="0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pSp>
        <p:nvGrpSpPr>
          <p:cNvPr id="1392" name="Google Shape;1392;p139"/>
          <p:cNvGrpSpPr/>
          <p:nvPr/>
        </p:nvGrpSpPr>
        <p:grpSpPr>
          <a:xfrm>
            <a:off x="1240169" y="2114700"/>
            <a:ext cx="2977056" cy="2875297"/>
            <a:chOff x="1468769" y="2114700"/>
            <a:chExt cx="2977056" cy="2875297"/>
          </a:xfrm>
        </p:grpSpPr>
        <p:pic>
          <p:nvPicPr>
            <p:cNvPr id="1393" name="Google Shape;1393;p13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468775" y="2146740"/>
              <a:ext cx="2944025" cy="12380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94" name="Google Shape;1394;p139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468769" y="3022571"/>
              <a:ext cx="2944043" cy="196742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95" name="Google Shape;1395;p139"/>
            <p:cNvSpPr txBox="1"/>
            <p:nvPr/>
          </p:nvSpPr>
          <p:spPr>
            <a:xfrm>
              <a:off x="2845025" y="2114700"/>
              <a:ext cx="1600800" cy="41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>
                  <a:highlight>
                    <a:srgbClr val="FFFF00"/>
                  </a:highlight>
                  <a:latin typeface="Nanum Gothic"/>
                  <a:ea typeface="Nanum Gothic"/>
                  <a:cs typeface="Nanum Gothic"/>
                  <a:sym typeface="Nanum Gothic"/>
                </a:rPr>
                <a:t>패스워드 암호화</a:t>
              </a:r>
              <a:endParaRPr b="0" i="0" sz="1400" u="none" cap="none" strike="noStrike">
                <a:solidFill>
                  <a:srgbClr val="000000"/>
                </a:solidFill>
                <a:highlight>
                  <a:srgbClr val="FFFF00"/>
                </a:highlight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</p:grpSp>
      <p:sp>
        <p:nvSpPr>
          <p:cNvPr id="1396" name="Google Shape;1396;p139"/>
          <p:cNvSpPr txBox="1"/>
          <p:nvPr/>
        </p:nvSpPr>
        <p:spPr>
          <a:xfrm>
            <a:off x="4846300" y="2367425"/>
            <a:ext cx="4293600" cy="4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latin typeface="Nanum Gothic"/>
                <a:ea typeface="Nanum Gothic"/>
                <a:cs typeface="Nanum Gothic"/>
                <a:sym typeface="Nanum Gothic"/>
              </a:rPr>
              <a:t>회원정보 변경 후 로그아웃 (메인화면으로 이동)</a:t>
            </a:r>
            <a:endParaRPr b="0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397" name="Google Shape;1397;p139"/>
          <p:cNvSpPr/>
          <p:nvPr/>
        </p:nvSpPr>
        <p:spPr>
          <a:xfrm>
            <a:off x="4456518" y="3187999"/>
            <a:ext cx="304200" cy="2493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CF3C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8" name="Google Shape;1398;p139"/>
          <p:cNvSpPr txBox="1"/>
          <p:nvPr>
            <p:ph idx="12" type="sldNum"/>
          </p:nvPr>
        </p:nvSpPr>
        <p:spPr>
          <a:xfrm>
            <a:off x="8595300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2" name="Shape 1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3" name="Google Shape;1403;p140"/>
          <p:cNvSpPr txBox="1"/>
          <p:nvPr>
            <p:ph type="title"/>
          </p:nvPr>
        </p:nvSpPr>
        <p:spPr>
          <a:xfrm>
            <a:off x="832475" y="126338"/>
            <a:ext cx="79518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2400" u="none" cap="none" strike="noStrike">
                <a:solidFill>
                  <a:srgbClr val="00C5B9"/>
                </a:solidFill>
                <a:latin typeface="Nanum Gothic"/>
                <a:ea typeface="Nanum Gothic"/>
                <a:cs typeface="Nanum Gothic"/>
                <a:sym typeface="Nanum Gothic"/>
              </a:rPr>
              <a:t>4 - 5. MyPage - </a:t>
            </a:r>
            <a:r>
              <a:rPr b="1" i="0" lang="en" sz="20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구매내역</a:t>
            </a:r>
            <a:endParaRPr b="1" i="0" sz="2400" u="none" cap="none" strike="noStrike">
              <a:solidFill>
                <a:srgbClr val="00C5B9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404" name="Google Shape;1404;p1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67425" y="961151"/>
            <a:ext cx="4866799" cy="4019999"/>
          </a:xfrm>
          <a:prstGeom prst="rect">
            <a:avLst/>
          </a:prstGeom>
          <a:noFill/>
          <a:ln>
            <a:noFill/>
          </a:ln>
        </p:spPr>
      </p:pic>
      <p:sp>
        <p:nvSpPr>
          <p:cNvPr id="1405" name="Google Shape;1405;p140"/>
          <p:cNvSpPr txBox="1"/>
          <p:nvPr/>
        </p:nvSpPr>
        <p:spPr>
          <a:xfrm>
            <a:off x="1367425" y="1092025"/>
            <a:ext cx="483600" cy="4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980000"/>
                </a:solidFill>
                <a:latin typeface="Nanum Gothic"/>
                <a:ea typeface="Nanum Gothic"/>
                <a:cs typeface="Nanum Gothic"/>
                <a:sym typeface="Nanum Gothic"/>
              </a:rPr>
              <a:t>①</a:t>
            </a:r>
            <a:endParaRPr b="1" i="0" sz="1800" u="none" cap="none" strike="noStrike">
              <a:solidFill>
                <a:srgbClr val="98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406" name="Google Shape;1406;p140"/>
          <p:cNvSpPr txBox="1"/>
          <p:nvPr/>
        </p:nvSpPr>
        <p:spPr>
          <a:xfrm>
            <a:off x="1023250" y="2409375"/>
            <a:ext cx="483600" cy="4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980000"/>
                </a:solidFill>
                <a:latin typeface="Nanum Gothic"/>
                <a:ea typeface="Nanum Gothic"/>
                <a:cs typeface="Nanum Gothic"/>
                <a:sym typeface="Nanum Gothic"/>
              </a:rPr>
              <a:t>②</a:t>
            </a:r>
            <a:endParaRPr b="1" i="0" sz="1800" u="none" cap="none" strike="noStrike">
              <a:solidFill>
                <a:srgbClr val="98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407" name="Google Shape;1407;p140"/>
          <p:cNvSpPr txBox="1"/>
          <p:nvPr/>
        </p:nvSpPr>
        <p:spPr>
          <a:xfrm>
            <a:off x="5425575" y="2571325"/>
            <a:ext cx="483600" cy="4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980000"/>
                </a:solidFill>
                <a:latin typeface="Nanum Gothic"/>
                <a:ea typeface="Nanum Gothic"/>
                <a:cs typeface="Nanum Gothic"/>
                <a:sym typeface="Nanum Gothic"/>
              </a:rPr>
              <a:t>③</a:t>
            </a:r>
            <a:endParaRPr b="1" i="0" sz="1800" u="none" cap="none" strike="noStrike">
              <a:solidFill>
                <a:srgbClr val="98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408" name="Google Shape;1408;p140"/>
          <p:cNvSpPr txBox="1"/>
          <p:nvPr/>
        </p:nvSpPr>
        <p:spPr>
          <a:xfrm>
            <a:off x="6291325" y="1092025"/>
            <a:ext cx="2417100" cy="37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① 구매 횟수 그래프</a:t>
            </a:r>
            <a:endParaRPr b="1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anum Gothic"/>
              <a:buChar char="-"/>
            </a:pPr>
            <a:r>
              <a:rPr b="0" i="0" lang="en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최근 세 달 간 구매 횟수</a:t>
            </a:r>
            <a:endParaRPr b="0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② 구매 목록</a:t>
            </a:r>
            <a:endParaRPr b="0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-"/>
            </a:pPr>
            <a:r>
              <a:rPr b="0" i="0" lang="en" sz="14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주문 세부내역 출력</a:t>
            </a:r>
            <a:endParaRPr b="1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③ 비고</a:t>
            </a:r>
            <a:endParaRPr b="1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anum Gothic"/>
              <a:buChar char="-"/>
            </a:pPr>
            <a:r>
              <a:rPr b="0" i="0" lang="en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주문 취소 / 상품평 등록</a:t>
            </a:r>
            <a:endParaRPr b="0" i="0" sz="1400" u="none" cap="none" strike="no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409" name="Google Shape;1409;p140"/>
          <p:cNvSpPr txBox="1"/>
          <p:nvPr>
            <p:ph idx="12" type="sldNum"/>
          </p:nvPr>
        </p:nvSpPr>
        <p:spPr>
          <a:xfrm>
            <a:off x="8595300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3" name="Shape 1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4" name="Google Shape;1414;p141"/>
          <p:cNvSpPr txBox="1"/>
          <p:nvPr>
            <p:ph type="title"/>
          </p:nvPr>
        </p:nvSpPr>
        <p:spPr>
          <a:xfrm>
            <a:off x="832475" y="126338"/>
            <a:ext cx="79518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2400"/>
              <a:buFont typeface="Source Sans Pro"/>
              <a:buNone/>
            </a:pPr>
            <a:r>
              <a:rPr b="1" i="0" lang="en" sz="2400" u="none" cap="none" strike="noStrike">
                <a:solidFill>
                  <a:srgbClr val="00C5B9"/>
                </a:solidFill>
                <a:latin typeface="Nanum Gothic"/>
                <a:ea typeface="Nanum Gothic"/>
                <a:cs typeface="Nanum Gothic"/>
                <a:sym typeface="Nanum Gothic"/>
              </a:rPr>
              <a:t>4 - 5. MyPage - </a:t>
            </a:r>
            <a:r>
              <a:rPr b="1" i="0" lang="en" sz="20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구매내역</a:t>
            </a:r>
            <a:endParaRPr b="1" i="0" sz="2400" u="none" cap="none" strike="noStrike">
              <a:solidFill>
                <a:srgbClr val="00C5B9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415" name="Google Shape;1415;p1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0125" y="1467575"/>
            <a:ext cx="5287525" cy="33104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416" name="Google Shape;1416;p141"/>
          <p:cNvSpPr txBox="1"/>
          <p:nvPr/>
        </p:nvSpPr>
        <p:spPr>
          <a:xfrm>
            <a:off x="6510325" y="3076525"/>
            <a:ext cx="2417100" cy="14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그래프에 커서 들어갈 때</a:t>
            </a:r>
            <a:endParaRPr b="0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latin typeface="Nanum Gothic"/>
                <a:ea typeface="Nanum Gothic"/>
                <a:cs typeface="Nanum Gothic"/>
                <a:sym typeface="Nanum Gothic"/>
              </a:rPr>
              <a:t>해당 월의 </a:t>
            </a:r>
            <a:r>
              <a:rPr b="0" i="0" lang="en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구매 횟수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말풍선 출력</a:t>
            </a:r>
            <a:endParaRPr b="0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1417" name="Google Shape;1417;p141"/>
          <p:cNvCxnSpPr/>
          <p:nvPr/>
        </p:nvCxnSpPr>
        <p:spPr>
          <a:xfrm>
            <a:off x="5583000" y="3344250"/>
            <a:ext cx="841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418" name="Google Shape;1418;p141"/>
          <p:cNvSpPr txBox="1"/>
          <p:nvPr/>
        </p:nvSpPr>
        <p:spPr>
          <a:xfrm>
            <a:off x="544400" y="1126200"/>
            <a:ext cx="3710100" cy="6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최근 세 달 간 구매 횟수 그래프</a:t>
            </a:r>
            <a:endParaRPr b="1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419" name="Google Shape;1419;p141"/>
          <p:cNvSpPr txBox="1"/>
          <p:nvPr>
            <p:ph idx="12" type="sldNum"/>
          </p:nvPr>
        </p:nvSpPr>
        <p:spPr>
          <a:xfrm>
            <a:off x="8595300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3" name="Shape 1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4" name="Google Shape;1424;p1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470400"/>
            <a:ext cx="8839201" cy="1639281"/>
          </a:xfrm>
          <a:prstGeom prst="rect">
            <a:avLst/>
          </a:prstGeom>
          <a:noFill/>
          <a:ln>
            <a:noFill/>
          </a:ln>
        </p:spPr>
      </p:pic>
      <p:sp>
        <p:nvSpPr>
          <p:cNvPr id="1425" name="Google Shape;1425;p142"/>
          <p:cNvSpPr txBox="1"/>
          <p:nvPr>
            <p:ph type="title"/>
          </p:nvPr>
        </p:nvSpPr>
        <p:spPr>
          <a:xfrm>
            <a:off x="832475" y="126338"/>
            <a:ext cx="79518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2400" u="none" cap="none" strike="noStrike">
                <a:solidFill>
                  <a:srgbClr val="00C5B9"/>
                </a:solidFill>
                <a:latin typeface="Nanum Gothic"/>
                <a:ea typeface="Nanum Gothic"/>
                <a:cs typeface="Nanum Gothic"/>
                <a:sym typeface="Nanum Gothic"/>
              </a:rPr>
              <a:t>4 - 5. MyPage - </a:t>
            </a:r>
            <a:r>
              <a:rPr b="1" i="0" lang="en" sz="20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구매내역</a:t>
            </a:r>
            <a:endParaRPr b="1" i="0" sz="2400" u="none" cap="none" strike="noStrike">
              <a:solidFill>
                <a:srgbClr val="00C5B9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426" name="Google Shape;1426;p142"/>
          <p:cNvSpPr txBox="1"/>
          <p:nvPr/>
        </p:nvSpPr>
        <p:spPr>
          <a:xfrm>
            <a:off x="353200" y="1135775"/>
            <a:ext cx="3710100" cy="6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구매 목록</a:t>
            </a:r>
            <a:endParaRPr b="1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427" name="Google Shape;1427;p142"/>
          <p:cNvSpPr/>
          <p:nvPr/>
        </p:nvSpPr>
        <p:spPr>
          <a:xfrm>
            <a:off x="8068975" y="1470400"/>
            <a:ext cx="922500" cy="1639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8" name="Google Shape;1428;p142"/>
          <p:cNvSpPr txBox="1"/>
          <p:nvPr/>
        </p:nvSpPr>
        <p:spPr>
          <a:xfrm>
            <a:off x="3835850" y="3109675"/>
            <a:ext cx="4446600" cy="19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[주문 준비 현황]에 따라 주문 취소 및 상품평 등록 가능</a:t>
            </a:r>
            <a:endParaRPr b="1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1" i="0" sz="8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  ① 주문 취소</a:t>
            </a:r>
            <a:endParaRPr b="1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anum Gothic"/>
              <a:buChar char="-"/>
            </a:pPr>
            <a:r>
              <a:rPr b="0" i="0" lang="en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주문 준비가 시작되지 않은 경우 주문 취소 가능</a:t>
            </a:r>
            <a:endParaRPr b="0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anum Gothic"/>
              <a:buChar char="-"/>
            </a:pPr>
            <a:r>
              <a:rPr b="0" i="0" lang="en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주문 취소 시 구매 수량 &amp; 금액 0으로 변경</a:t>
            </a:r>
            <a:endParaRPr b="0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 ② 주문 취소 불가</a:t>
            </a:r>
            <a:endParaRPr b="1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anum Gothic"/>
              <a:buChar char="-"/>
            </a:pPr>
            <a:r>
              <a:rPr b="0" i="0" lang="en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주문 준비가 시작 된 후에는 주문 취소 불가</a:t>
            </a:r>
            <a:endParaRPr b="1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  ③ 상품평 등록</a:t>
            </a:r>
            <a:endParaRPr b="1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anum Gothic"/>
              <a:buChar char="-"/>
            </a:pPr>
            <a:r>
              <a:rPr b="0" i="0" lang="en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상품 픽업이 완료된 경우 상품평 등록 가능</a:t>
            </a:r>
            <a:endParaRPr b="0" i="0" sz="1400" u="none" cap="none" strike="no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429" name="Google Shape;1429;p142"/>
          <p:cNvSpPr/>
          <p:nvPr/>
        </p:nvSpPr>
        <p:spPr>
          <a:xfrm>
            <a:off x="3393950" y="2808850"/>
            <a:ext cx="850800" cy="229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30" name="Google Shape;1430;p142"/>
          <p:cNvGrpSpPr/>
          <p:nvPr/>
        </p:nvGrpSpPr>
        <p:grpSpPr>
          <a:xfrm>
            <a:off x="3609022" y="3038359"/>
            <a:ext cx="420665" cy="1028623"/>
            <a:chOff x="3537350" y="3107125"/>
            <a:chExt cx="363300" cy="936900"/>
          </a:xfrm>
        </p:grpSpPr>
        <p:cxnSp>
          <p:nvCxnSpPr>
            <p:cNvPr id="1431" name="Google Shape;1431;p142"/>
            <p:cNvCxnSpPr/>
            <p:nvPr/>
          </p:nvCxnSpPr>
          <p:spPr>
            <a:xfrm>
              <a:off x="3537350" y="3107125"/>
              <a:ext cx="0" cy="9369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2" name="Google Shape;1432;p142"/>
            <p:cNvCxnSpPr/>
            <p:nvPr/>
          </p:nvCxnSpPr>
          <p:spPr>
            <a:xfrm>
              <a:off x="3537350" y="4044025"/>
              <a:ext cx="363300" cy="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</p:grpSp>
      <p:sp>
        <p:nvSpPr>
          <p:cNvPr id="1433" name="Google Shape;1433;p142"/>
          <p:cNvSpPr txBox="1"/>
          <p:nvPr>
            <p:ph idx="12" type="sldNum"/>
          </p:nvPr>
        </p:nvSpPr>
        <p:spPr>
          <a:xfrm>
            <a:off x="8595300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37" name="Shape 1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8" name="Google Shape;1438;p143"/>
          <p:cNvSpPr txBox="1"/>
          <p:nvPr>
            <p:ph type="title"/>
          </p:nvPr>
        </p:nvSpPr>
        <p:spPr>
          <a:xfrm>
            <a:off x="832475" y="126338"/>
            <a:ext cx="79518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2400" u="none" cap="none" strike="noStrike">
                <a:solidFill>
                  <a:srgbClr val="00C5B9"/>
                </a:solidFill>
                <a:latin typeface="Nanum Gothic"/>
                <a:ea typeface="Nanum Gothic"/>
                <a:cs typeface="Nanum Gothic"/>
                <a:sym typeface="Nanum Gothic"/>
              </a:rPr>
              <a:t>4 - 5. MyPage - </a:t>
            </a:r>
            <a:r>
              <a:rPr lang="en" sz="2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구매내역 (</a:t>
            </a:r>
            <a:r>
              <a:rPr b="1" i="0" lang="en" sz="20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상품평등록)</a:t>
            </a:r>
            <a:endParaRPr b="1" i="0" sz="2400" u="none" cap="none" strike="noStrike">
              <a:solidFill>
                <a:srgbClr val="00C5B9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439" name="Google Shape;1439;p143"/>
          <p:cNvSpPr txBox="1"/>
          <p:nvPr/>
        </p:nvSpPr>
        <p:spPr>
          <a:xfrm>
            <a:off x="6991650" y="1527050"/>
            <a:ext cx="1745100" cy="21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① </a:t>
            </a:r>
            <a:r>
              <a:rPr b="1" i="0" lang="en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상품평  클릭</a:t>
            </a:r>
            <a:endParaRPr b="1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② 평점 선택</a:t>
            </a:r>
            <a:endParaRPr b="1" i="0" sz="1400" u="none" cap="none" strike="no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③ 상품평 입력</a:t>
            </a:r>
            <a:endParaRPr b="1" i="0" sz="1400" u="none" cap="none" strike="no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④ 상품평 등록</a:t>
            </a:r>
            <a:endParaRPr b="1" i="0" sz="1400" u="none" cap="none" strike="no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-"/>
            </a:pPr>
            <a:r>
              <a:rPr b="0" i="0" lang="en" sz="14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상품 상세보기 </a:t>
            </a:r>
            <a:endParaRPr b="0" i="0" sz="1400" u="none" cap="none" strike="no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창에 추가</a:t>
            </a:r>
            <a:endParaRPr b="0" i="0" sz="1400" u="none" cap="none" strike="no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pSp>
        <p:nvGrpSpPr>
          <p:cNvPr id="1440" name="Google Shape;1440;p143"/>
          <p:cNvGrpSpPr/>
          <p:nvPr/>
        </p:nvGrpSpPr>
        <p:grpSpPr>
          <a:xfrm>
            <a:off x="505592" y="1135775"/>
            <a:ext cx="6414059" cy="2415700"/>
            <a:chOff x="505592" y="1135775"/>
            <a:chExt cx="6414059" cy="2415700"/>
          </a:xfrm>
        </p:grpSpPr>
        <p:grpSp>
          <p:nvGrpSpPr>
            <p:cNvPr id="1441" name="Google Shape;1441;p143"/>
            <p:cNvGrpSpPr/>
            <p:nvPr/>
          </p:nvGrpSpPr>
          <p:grpSpPr>
            <a:xfrm>
              <a:off x="505600" y="1135775"/>
              <a:ext cx="6414051" cy="2415700"/>
              <a:chOff x="353200" y="1135775"/>
              <a:chExt cx="6414051" cy="2415700"/>
            </a:xfrm>
          </p:grpSpPr>
          <p:sp>
            <p:nvSpPr>
              <p:cNvPr id="1442" name="Google Shape;1442;p143"/>
              <p:cNvSpPr txBox="1"/>
              <p:nvPr/>
            </p:nvSpPr>
            <p:spPr>
              <a:xfrm>
                <a:off x="353200" y="1135775"/>
                <a:ext cx="3710100" cy="642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b="1" i="0" lang="en" sz="1400" u="none" cap="none" strike="noStrike">
                    <a:solidFill>
                      <a:srgbClr val="000000"/>
                    </a:solidFill>
                    <a:latin typeface="Nanum Gothic"/>
                    <a:ea typeface="Nanum Gothic"/>
                    <a:cs typeface="Nanum Gothic"/>
                    <a:sym typeface="Nanum Gothic"/>
                  </a:rPr>
                  <a:t>구매 목록</a:t>
                </a:r>
                <a:endParaRPr b="1" i="0" sz="1400" u="none" cap="none" strike="noStrike">
                  <a:solidFill>
                    <a:srgbClr val="000000"/>
                  </a:solidFill>
                  <a:latin typeface="Nanum Gothic"/>
                  <a:ea typeface="Nanum Gothic"/>
                  <a:cs typeface="Nanum Gothic"/>
                  <a:sym typeface="Nanum Gothic"/>
                </a:endParaRPr>
              </a:p>
            </p:txBody>
          </p:sp>
          <p:pic>
            <p:nvPicPr>
              <p:cNvPr id="1443" name="Google Shape;1443;p143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353200" y="1592025"/>
                <a:ext cx="6414051" cy="195945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444" name="Google Shape;1444;p143"/>
              <p:cNvSpPr txBox="1"/>
              <p:nvPr/>
            </p:nvSpPr>
            <p:spPr>
              <a:xfrm>
                <a:off x="5938727" y="1632240"/>
                <a:ext cx="483600" cy="40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b="1" i="0" lang="en" sz="1800" u="none" cap="none" strike="noStrike">
                    <a:solidFill>
                      <a:srgbClr val="980000"/>
                    </a:solidFill>
                    <a:latin typeface="Nanum Gothic"/>
                    <a:ea typeface="Nanum Gothic"/>
                    <a:cs typeface="Nanum Gothic"/>
                    <a:sym typeface="Nanum Gothic"/>
                  </a:rPr>
                  <a:t>①</a:t>
                </a:r>
                <a:endParaRPr b="1" i="0" sz="1800" u="none" cap="none" strike="noStrike">
                  <a:solidFill>
                    <a:srgbClr val="980000"/>
                  </a:solidFill>
                  <a:latin typeface="Nanum Gothic"/>
                  <a:ea typeface="Nanum Gothic"/>
                  <a:cs typeface="Nanum Gothic"/>
                  <a:sym typeface="Nanum Gothic"/>
                </a:endParaRPr>
              </a:p>
            </p:txBody>
          </p:sp>
          <p:sp>
            <p:nvSpPr>
              <p:cNvPr id="1445" name="Google Shape;1445;p143"/>
              <p:cNvSpPr txBox="1"/>
              <p:nvPr/>
            </p:nvSpPr>
            <p:spPr>
              <a:xfrm>
                <a:off x="887569" y="2730504"/>
                <a:ext cx="483600" cy="40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b="1" i="0" lang="en" sz="1800" u="none" cap="none" strike="noStrike">
                    <a:solidFill>
                      <a:srgbClr val="980000"/>
                    </a:solidFill>
                    <a:latin typeface="Nanum Gothic"/>
                    <a:ea typeface="Nanum Gothic"/>
                    <a:cs typeface="Nanum Gothic"/>
                    <a:sym typeface="Nanum Gothic"/>
                  </a:rPr>
                  <a:t>②</a:t>
                </a:r>
                <a:endParaRPr b="1" i="0" sz="1800" u="none" cap="none" strike="noStrike">
                  <a:solidFill>
                    <a:srgbClr val="980000"/>
                  </a:solidFill>
                  <a:latin typeface="Nanum Gothic"/>
                  <a:ea typeface="Nanum Gothic"/>
                  <a:cs typeface="Nanum Gothic"/>
                  <a:sym typeface="Nanum Gothic"/>
                </a:endParaRPr>
              </a:p>
            </p:txBody>
          </p:sp>
          <p:sp>
            <p:nvSpPr>
              <p:cNvPr id="1446" name="Google Shape;1446;p143"/>
              <p:cNvSpPr txBox="1"/>
              <p:nvPr/>
            </p:nvSpPr>
            <p:spPr>
              <a:xfrm>
                <a:off x="5939507" y="2387570"/>
                <a:ext cx="483600" cy="642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b="1" i="0" lang="en" sz="1800" u="none" cap="none" strike="noStrike">
                    <a:solidFill>
                      <a:srgbClr val="980000"/>
                    </a:solidFill>
                    <a:latin typeface="Nanum Gothic"/>
                    <a:ea typeface="Nanum Gothic"/>
                    <a:cs typeface="Nanum Gothic"/>
                    <a:sym typeface="Nanum Gothic"/>
                  </a:rPr>
                  <a:t>④</a:t>
                </a:r>
                <a:endParaRPr b="1" i="0" sz="1800" u="none" cap="none" strike="noStrike">
                  <a:solidFill>
                    <a:srgbClr val="980000"/>
                  </a:solidFill>
                  <a:latin typeface="Nanum Gothic"/>
                  <a:ea typeface="Nanum Gothic"/>
                  <a:cs typeface="Nanum Gothic"/>
                  <a:sym typeface="Nanum Gothic"/>
                </a:endParaRPr>
              </a:p>
            </p:txBody>
          </p:sp>
          <p:sp>
            <p:nvSpPr>
              <p:cNvPr id="1447" name="Google Shape;1447;p143"/>
              <p:cNvSpPr txBox="1"/>
              <p:nvPr/>
            </p:nvSpPr>
            <p:spPr>
              <a:xfrm>
                <a:off x="2144047" y="2411516"/>
                <a:ext cx="483600" cy="642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b="1" i="0" lang="en" sz="1800" u="none" cap="none" strike="noStrike">
                    <a:solidFill>
                      <a:srgbClr val="980000"/>
                    </a:solidFill>
                    <a:latin typeface="Nanum Gothic"/>
                    <a:ea typeface="Nanum Gothic"/>
                    <a:cs typeface="Nanum Gothic"/>
                    <a:sym typeface="Nanum Gothic"/>
                  </a:rPr>
                  <a:t>③</a:t>
                </a:r>
                <a:endParaRPr b="1" i="0" sz="1800" u="none" cap="none" strike="noStrike">
                  <a:solidFill>
                    <a:srgbClr val="980000"/>
                  </a:solidFill>
                  <a:latin typeface="Nanum Gothic"/>
                  <a:ea typeface="Nanum Gothic"/>
                  <a:cs typeface="Nanum Gothic"/>
                  <a:sym typeface="Nanum Gothic"/>
                </a:endParaRPr>
              </a:p>
            </p:txBody>
          </p:sp>
        </p:grpSp>
        <p:cxnSp>
          <p:nvCxnSpPr>
            <p:cNvPr id="1448" name="Google Shape;1448;p143"/>
            <p:cNvCxnSpPr/>
            <p:nvPr/>
          </p:nvCxnSpPr>
          <p:spPr>
            <a:xfrm>
              <a:off x="505592" y="1599450"/>
              <a:ext cx="0" cy="1817700"/>
            </a:xfrm>
            <a:prstGeom prst="straightConnector1">
              <a:avLst/>
            </a:prstGeom>
            <a:noFill/>
            <a:ln cap="flat" cmpd="sng" w="9525">
              <a:solidFill>
                <a:srgbClr val="D9D9D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49" name="Google Shape;1449;p143"/>
            <p:cNvCxnSpPr/>
            <p:nvPr/>
          </p:nvCxnSpPr>
          <p:spPr>
            <a:xfrm>
              <a:off x="6919642" y="1599450"/>
              <a:ext cx="0" cy="1817700"/>
            </a:xfrm>
            <a:prstGeom prst="straightConnector1">
              <a:avLst/>
            </a:prstGeom>
            <a:noFill/>
            <a:ln cap="flat" cmpd="sng" w="9525">
              <a:solidFill>
                <a:srgbClr val="D9D9D9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450" name="Google Shape;1450;p143"/>
          <p:cNvSpPr txBox="1"/>
          <p:nvPr>
            <p:ph idx="12" type="sldNum"/>
          </p:nvPr>
        </p:nvSpPr>
        <p:spPr>
          <a:xfrm>
            <a:off x="8595300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C5B9"/>
        </a:solidFill>
      </p:bgPr>
    </p:bg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Google Shape;26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1813" y="1160300"/>
            <a:ext cx="6280376" cy="3623575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27"/>
          <p:cNvSpPr txBox="1"/>
          <p:nvPr/>
        </p:nvSpPr>
        <p:spPr>
          <a:xfrm>
            <a:off x="3039400" y="4706375"/>
            <a:ext cx="4905300" cy="2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>
                <a:latin typeface="Nanum Gothic"/>
                <a:ea typeface="Nanum Gothic"/>
                <a:cs typeface="Nanum Gothic"/>
                <a:sym typeface="Nanum Gothic"/>
              </a:rPr>
              <a:t>출처 -  </a:t>
            </a:r>
            <a:r>
              <a:rPr b="0" i="0" lang="en" sz="1000" u="sng" cap="none" strike="noStrike">
                <a:solidFill>
                  <a:schemeClr val="hlink"/>
                </a:solidFill>
                <a:latin typeface="Nanum Gothic"/>
                <a:ea typeface="Nanum Gothic"/>
                <a:cs typeface="Nanum Gothic"/>
                <a:sym typeface="Nanum Gothic"/>
                <a:hlinkClick r:id="rId4"/>
              </a:rPr>
              <a:t>https://www.holaxprogramming.com/2017/06/12/encryption-with-rsa/</a:t>
            </a:r>
            <a:endParaRPr b="0" i="0" sz="10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69" name="Google Shape;269;p27"/>
          <p:cNvSpPr txBox="1"/>
          <p:nvPr/>
        </p:nvSpPr>
        <p:spPr>
          <a:xfrm>
            <a:off x="779600" y="409400"/>
            <a:ext cx="49452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i="0" lang="en" sz="40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참고자료</a:t>
            </a:r>
            <a:endParaRPr b="1" i="0" sz="40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70" name="Google Shape;270;p27"/>
          <p:cNvSpPr txBox="1"/>
          <p:nvPr>
            <p:ph idx="12" type="sldNum"/>
          </p:nvPr>
        </p:nvSpPr>
        <p:spPr>
          <a:xfrm>
            <a:off x="8595300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4" name="Shape 1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5" name="Google Shape;1455;p144"/>
          <p:cNvSpPr txBox="1"/>
          <p:nvPr>
            <p:ph type="title"/>
          </p:nvPr>
        </p:nvSpPr>
        <p:spPr>
          <a:xfrm>
            <a:off x="832475" y="126338"/>
            <a:ext cx="7951800" cy="73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Nanum Gothic"/>
                <a:ea typeface="Nanum Gothic"/>
                <a:cs typeface="Nanum Gothic"/>
                <a:sym typeface="Nanum Gothic"/>
              </a:rPr>
              <a:t>4 - 5. MyPage - </a:t>
            </a:r>
            <a:r>
              <a:rPr lang="en" sz="2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회원탈퇴</a:t>
            </a:r>
            <a:endParaRPr/>
          </a:p>
        </p:txBody>
      </p:sp>
      <p:sp>
        <p:nvSpPr>
          <p:cNvPr id="1456" name="Google Shape;1456;p144"/>
          <p:cNvSpPr txBox="1"/>
          <p:nvPr/>
        </p:nvSpPr>
        <p:spPr>
          <a:xfrm>
            <a:off x="609925" y="1206825"/>
            <a:ext cx="3037200" cy="4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>
                <a:latin typeface="Nanum Gothic"/>
                <a:ea typeface="Nanum Gothic"/>
                <a:cs typeface="Nanum Gothic"/>
                <a:sym typeface="Nanum Gothic"/>
              </a:rPr>
              <a:t>두 가지 경로로 [회원탈퇴] 가능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457" name="Google Shape;1457;p144"/>
          <p:cNvSpPr txBox="1"/>
          <p:nvPr/>
        </p:nvSpPr>
        <p:spPr>
          <a:xfrm>
            <a:off x="875050" y="1521275"/>
            <a:ext cx="6661500" cy="4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>
                <a:latin typeface="Nanum Gothic"/>
                <a:ea typeface="Nanum Gothic"/>
                <a:cs typeface="Nanum Gothic"/>
                <a:sym typeface="Nanum Gothic"/>
              </a:rPr>
              <a:t>① MyPage 메뉴                      </a:t>
            </a:r>
            <a:r>
              <a:rPr b="1" lang="en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② [회원정보 수정]</a:t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pSp>
        <p:nvGrpSpPr>
          <p:cNvPr id="1458" name="Google Shape;1458;p144"/>
          <p:cNvGrpSpPr/>
          <p:nvPr/>
        </p:nvGrpSpPr>
        <p:grpSpPr>
          <a:xfrm>
            <a:off x="1143250" y="1882150"/>
            <a:ext cx="1533525" cy="2790825"/>
            <a:chOff x="990850" y="1882150"/>
            <a:chExt cx="1533525" cy="2790825"/>
          </a:xfrm>
        </p:grpSpPr>
        <p:pic>
          <p:nvPicPr>
            <p:cNvPr id="1459" name="Google Shape;1459;p14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990850" y="1882150"/>
              <a:ext cx="1533525" cy="27908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60" name="Google Shape;1460;p144"/>
            <p:cNvSpPr/>
            <p:nvPr/>
          </p:nvSpPr>
          <p:spPr>
            <a:xfrm>
              <a:off x="1035750" y="3607500"/>
              <a:ext cx="1444500" cy="380400"/>
            </a:xfrm>
            <a:prstGeom prst="rect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61" name="Google Shape;1461;p144"/>
          <p:cNvGrpSpPr/>
          <p:nvPr/>
        </p:nvGrpSpPr>
        <p:grpSpPr>
          <a:xfrm>
            <a:off x="3343975" y="1882150"/>
            <a:ext cx="4790663" cy="2790825"/>
            <a:chOff x="3343975" y="1882150"/>
            <a:chExt cx="4790663" cy="2790825"/>
          </a:xfrm>
        </p:grpSpPr>
        <p:pic>
          <p:nvPicPr>
            <p:cNvPr id="1462" name="Google Shape;1462;p14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343975" y="1882150"/>
              <a:ext cx="4790663" cy="27908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63" name="Google Shape;1463;p144"/>
            <p:cNvSpPr/>
            <p:nvPr/>
          </p:nvSpPr>
          <p:spPr>
            <a:xfrm>
              <a:off x="5859575" y="4396625"/>
              <a:ext cx="662400" cy="246600"/>
            </a:xfrm>
            <a:prstGeom prst="rect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64" name="Google Shape;1464;p144"/>
          <p:cNvSpPr txBox="1"/>
          <p:nvPr>
            <p:ph idx="12" type="sldNum"/>
          </p:nvPr>
        </p:nvSpPr>
        <p:spPr>
          <a:xfrm>
            <a:off x="8595300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8" name="Shape 1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9" name="Google Shape;1469;p145"/>
          <p:cNvSpPr txBox="1"/>
          <p:nvPr>
            <p:ph type="title"/>
          </p:nvPr>
        </p:nvSpPr>
        <p:spPr>
          <a:xfrm>
            <a:off x="832475" y="126338"/>
            <a:ext cx="7951800" cy="73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anum Gothic"/>
                <a:ea typeface="Nanum Gothic"/>
                <a:cs typeface="Nanum Gothic"/>
                <a:sym typeface="Nanum Gothic"/>
              </a:rPr>
              <a:t>4 - 5. MyPage - </a:t>
            </a:r>
            <a:r>
              <a:rPr lang="en" sz="2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회원탈퇴</a:t>
            </a:r>
            <a:endParaRPr/>
          </a:p>
        </p:txBody>
      </p:sp>
      <p:pic>
        <p:nvPicPr>
          <p:cNvPr id="1470" name="Google Shape;1470;p1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0850" y="2408448"/>
            <a:ext cx="4054450" cy="1490350"/>
          </a:xfrm>
          <a:prstGeom prst="rect">
            <a:avLst/>
          </a:prstGeom>
          <a:noFill/>
          <a:ln>
            <a:noFill/>
          </a:ln>
        </p:spPr>
      </p:pic>
      <p:sp>
        <p:nvSpPr>
          <p:cNvPr id="1471" name="Google Shape;1471;p145"/>
          <p:cNvSpPr txBox="1"/>
          <p:nvPr/>
        </p:nvSpPr>
        <p:spPr>
          <a:xfrm>
            <a:off x="609925" y="1206825"/>
            <a:ext cx="3037200" cy="4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>
                <a:latin typeface="Nanum Gothic"/>
                <a:ea typeface="Nanum Gothic"/>
                <a:cs typeface="Nanum Gothic"/>
                <a:sym typeface="Nanum Gothic"/>
              </a:rPr>
              <a:t>[회원탈퇴] 시 비밀번호 확인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472" name="Google Shape;1472;p1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31125" y="1435413"/>
            <a:ext cx="2209800" cy="144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3" name="Google Shape;1473;p1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31125" y="3351840"/>
            <a:ext cx="2209800" cy="1447786"/>
          </a:xfrm>
          <a:prstGeom prst="rect">
            <a:avLst/>
          </a:prstGeom>
          <a:noFill/>
          <a:ln>
            <a:noFill/>
          </a:ln>
        </p:spPr>
      </p:pic>
      <p:sp>
        <p:nvSpPr>
          <p:cNvPr id="1474" name="Google Shape;1474;p145"/>
          <p:cNvSpPr txBox="1"/>
          <p:nvPr/>
        </p:nvSpPr>
        <p:spPr>
          <a:xfrm>
            <a:off x="5802000" y="1084425"/>
            <a:ext cx="3037200" cy="4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latin typeface="Nanum Gothic"/>
                <a:ea typeface="Nanum Gothic"/>
                <a:cs typeface="Nanum Gothic"/>
                <a:sym typeface="Nanum Gothic"/>
              </a:rPr>
              <a:t>잘못된 비밀번호를 입력한 경우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475" name="Google Shape;1475;p145"/>
          <p:cNvSpPr txBox="1"/>
          <p:nvPr/>
        </p:nvSpPr>
        <p:spPr>
          <a:xfrm>
            <a:off x="5819696" y="2998287"/>
            <a:ext cx="3037200" cy="4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latin typeface="Nanum Gothic"/>
                <a:ea typeface="Nanum Gothic"/>
                <a:cs typeface="Nanum Gothic"/>
                <a:sym typeface="Nanum Gothic"/>
              </a:rPr>
              <a:t>올바른 비밀번호를 입력한 경우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476" name="Google Shape;1476;p145"/>
          <p:cNvSpPr/>
          <p:nvPr/>
        </p:nvSpPr>
        <p:spPr>
          <a:xfrm>
            <a:off x="5119433" y="2924275"/>
            <a:ext cx="441000" cy="361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CF3C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7" name="Google Shape;1477;p145"/>
          <p:cNvSpPr txBox="1"/>
          <p:nvPr>
            <p:ph idx="12" type="sldNum"/>
          </p:nvPr>
        </p:nvSpPr>
        <p:spPr>
          <a:xfrm>
            <a:off x="8595300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C5B9"/>
        </a:solidFill>
      </p:bgPr>
    </p:bg>
    <p:spTree>
      <p:nvGrpSpPr>
        <p:cNvPr id="1481" name="Shape 1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2" name="Google Shape;1482;p146"/>
          <p:cNvSpPr txBox="1"/>
          <p:nvPr>
            <p:ph idx="4294967295" type="ctrTitle"/>
          </p:nvPr>
        </p:nvSpPr>
        <p:spPr>
          <a:xfrm>
            <a:off x="665225" y="2027869"/>
            <a:ext cx="76299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Source Sans Pro"/>
              <a:buNone/>
            </a:pPr>
            <a:r>
              <a:rPr b="1" i="0" lang="en" sz="4800" u="none" cap="none" strike="noStrike">
                <a:solidFill>
                  <a:srgbClr val="2F3848"/>
                </a:solidFill>
                <a:latin typeface="Nanum Gothic"/>
                <a:ea typeface="Nanum Gothic"/>
                <a:cs typeface="Nanum Gothic"/>
                <a:sym typeface="Nanum Gothic"/>
              </a:rPr>
              <a:t>4 - </a:t>
            </a:r>
            <a:r>
              <a:rPr lang="en" sz="4800">
                <a:solidFill>
                  <a:srgbClr val="2F3848"/>
                </a:solidFill>
                <a:latin typeface="Nanum Gothic"/>
                <a:ea typeface="Nanum Gothic"/>
                <a:cs typeface="Nanum Gothic"/>
                <a:sym typeface="Nanum Gothic"/>
              </a:rPr>
              <a:t>6</a:t>
            </a:r>
            <a:r>
              <a:rPr b="1" i="0" lang="en" sz="4800" u="none" cap="none" strike="noStrike">
                <a:solidFill>
                  <a:srgbClr val="2F3848"/>
                </a:solidFill>
                <a:latin typeface="Nanum Gothic"/>
                <a:ea typeface="Nanum Gothic"/>
                <a:cs typeface="Nanum Gothic"/>
                <a:sym typeface="Nanum Gothic"/>
              </a:rPr>
              <a:t>.</a:t>
            </a:r>
            <a:endParaRPr b="1" i="0" sz="4800" u="none" cap="none" strike="noStrike">
              <a:solidFill>
                <a:srgbClr val="2F3848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Source Sans Pro"/>
              <a:buNone/>
            </a:pPr>
            <a:r>
              <a:rPr lang="en" sz="4800">
                <a:solidFill>
                  <a:schemeClr val="accent1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en" sz="4800">
                <a:solidFill>
                  <a:srgbClr val="00C5B9"/>
                </a:solidFill>
                <a:latin typeface="Nanum Gothic"/>
                <a:ea typeface="Nanum Gothic"/>
                <a:cs typeface="Nanum Gothic"/>
                <a:sym typeface="Nanum Gothic"/>
              </a:rPr>
              <a:t>관리자</a:t>
            </a:r>
            <a:r>
              <a:rPr lang="en" sz="4800">
                <a:solidFill>
                  <a:srgbClr val="00C5B9"/>
                </a:solidFill>
                <a:latin typeface="Nanum Gothic"/>
                <a:ea typeface="Nanum Gothic"/>
                <a:cs typeface="Nanum Gothic"/>
                <a:sym typeface="Nanum Gothic"/>
              </a:rPr>
              <a:t> 페이지</a:t>
            </a:r>
            <a:endParaRPr b="1" i="0" sz="4800" u="none" cap="none" strike="noStrike">
              <a:solidFill>
                <a:srgbClr val="00C5B9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86" name="Shape 1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7" name="Google Shape;1487;p147"/>
          <p:cNvSpPr txBox="1"/>
          <p:nvPr>
            <p:ph type="title"/>
          </p:nvPr>
        </p:nvSpPr>
        <p:spPr>
          <a:xfrm>
            <a:off x="832475" y="126338"/>
            <a:ext cx="7951800" cy="73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2400"/>
              <a:buFont typeface="Source Sans Pro"/>
              <a:buNone/>
            </a:pPr>
            <a:r>
              <a:rPr lang="en">
                <a:latin typeface="Nanum Gothic"/>
                <a:ea typeface="Nanum Gothic"/>
                <a:cs typeface="Nanum Gothic"/>
                <a:sym typeface="Nanum Gothic"/>
              </a:rPr>
              <a:t>4 - 6. 관리자 페이지</a:t>
            </a:r>
            <a:endParaRPr/>
          </a:p>
        </p:txBody>
      </p:sp>
      <p:sp>
        <p:nvSpPr>
          <p:cNvPr id="1488" name="Google Shape;1488;p147"/>
          <p:cNvSpPr txBox="1"/>
          <p:nvPr/>
        </p:nvSpPr>
        <p:spPr>
          <a:xfrm>
            <a:off x="6539425" y="1619800"/>
            <a:ext cx="1843200" cy="32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① </a:t>
            </a:r>
            <a:r>
              <a:rPr b="1" lang="en">
                <a:latin typeface="Nanum Gothic"/>
                <a:ea typeface="Nanum Gothic"/>
                <a:cs typeface="Nanum Gothic"/>
                <a:sym typeface="Nanum Gothic"/>
              </a:rPr>
              <a:t>회원 관리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② 상품 </a:t>
            </a:r>
            <a:r>
              <a:rPr b="1" lang="en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관리</a:t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③ </a:t>
            </a:r>
            <a:r>
              <a:rPr b="1" lang="en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주문 관리</a:t>
            </a:r>
            <a:endParaRPr b="1" i="0" sz="1400" u="none" cap="none" strike="no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④</a:t>
            </a:r>
            <a:r>
              <a:rPr b="1" lang="en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매출 관리</a:t>
            </a:r>
            <a:endParaRPr b="1" i="0" sz="1400" u="none" cap="none" strike="no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⑤ </a:t>
            </a:r>
            <a:r>
              <a:rPr b="1" lang="en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관리자</a:t>
            </a:r>
            <a:endParaRPr b="1" i="0" sz="1400" u="none" cap="none" strike="no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⑥ </a:t>
            </a:r>
            <a:r>
              <a:rPr b="1" lang="en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게시판</a:t>
            </a:r>
            <a:endParaRPr b="1" i="0" sz="1400" u="none" cap="none" strike="no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⑦ </a:t>
            </a:r>
            <a:r>
              <a:rPr b="1" lang="en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메인화면</a:t>
            </a:r>
            <a:endParaRPr b="1" i="0" sz="1400" u="none" cap="none" strike="no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pSp>
        <p:nvGrpSpPr>
          <p:cNvPr id="1489" name="Google Shape;1489;p147"/>
          <p:cNvGrpSpPr/>
          <p:nvPr/>
        </p:nvGrpSpPr>
        <p:grpSpPr>
          <a:xfrm>
            <a:off x="1061111" y="1529006"/>
            <a:ext cx="5107206" cy="3417082"/>
            <a:chOff x="832475" y="1304849"/>
            <a:chExt cx="5230650" cy="3499675"/>
          </a:xfrm>
        </p:grpSpPr>
        <p:pic>
          <p:nvPicPr>
            <p:cNvPr id="1490" name="Google Shape;1490;p14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32475" y="1304849"/>
              <a:ext cx="5230650" cy="3499675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1491" name="Google Shape;1491;p147"/>
            <p:cNvSpPr txBox="1"/>
            <p:nvPr/>
          </p:nvSpPr>
          <p:spPr>
            <a:xfrm>
              <a:off x="855082" y="1974600"/>
              <a:ext cx="4895700" cy="40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en" sz="1800" u="none" cap="none" strike="noStrike">
                  <a:solidFill>
                    <a:srgbClr val="980000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①         </a:t>
              </a:r>
              <a:r>
                <a:rPr b="1" lang="en" sz="1800">
                  <a:solidFill>
                    <a:srgbClr val="980000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②        ③        ④        ⑤      ⑥       ⑦    </a:t>
              </a:r>
              <a:endParaRPr b="1" i="0" sz="1800" u="none" cap="none" strike="noStrike">
                <a:solidFill>
                  <a:srgbClr val="980000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</p:grpSp>
      <p:sp>
        <p:nvSpPr>
          <p:cNvPr id="1492" name="Google Shape;1492;p147"/>
          <p:cNvSpPr txBox="1"/>
          <p:nvPr/>
        </p:nvSpPr>
        <p:spPr>
          <a:xfrm>
            <a:off x="591850" y="1080700"/>
            <a:ext cx="4671300" cy="6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>
                <a:latin typeface="Nanum Gothic"/>
                <a:ea typeface="Nanum Gothic"/>
                <a:cs typeface="Nanum Gothic"/>
                <a:sym typeface="Nanum Gothic"/>
              </a:rPr>
              <a:t>관리자 </a:t>
            </a:r>
            <a:r>
              <a:rPr b="1" lang="en">
                <a:latin typeface="Nanum Gothic"/>
                <a:ea typeface="Nanum Gothic"/>
                <a:cs typeface="Nanum Gothic"/>
                <a:sym typeface="Nanum Gothic"/>
              </a:rPr>
              <a:t>로그인 후 상단 툴바를 통해 관리페이지 접속</a:t>
            </a:r>
            <a:endParaRPr b="0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493" name="Google Shape;1493;p147"/>
          <p:cNvSpPr/>
          <p:nvPr/>
        </p:nvSpPr>
        <p:spPr>
          <a:xfrm>
            <a:off x="4679975" y="1216614"/>
            <a:ext cx="186000" cy="152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CF3C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94" name="Google Shape;1494;p1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63250" y="1080692"/>
            <a:ext cx="3168911" cy="360075"/>
          </a:xfrm>
          <a:prstGeom prst="rect">
            <a:avLst/>
          </a:prstGeom>
          <a:noFill/>
          <a:ln>
            <a:noFill/>
          </a:ln>
        </p:spPr>
      </p:pic>
      <p:sp>
        <p:nvSpPr>
          <p:cNvPr id="1495" name="Google Shape;1495;p147"/>
          <p:cNvSpPr/>
          <p:nvPr/>
        </p:nvSpPr>
        <p:spPr>
          <a:xfrm>
            <a:off x="5192825" y="1127350"/>
            <a:ext cx="1803600" cy="241800"/>
          </a:xfrm>
          <a:prstGeom prst="rect">
            <a:avLst/>
          </a:prstGeom>
          <a:noFill/>
          <a:ln cap="flat" cmpd="sng" w="1905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6" name="Google Shape;1496;p147"/>
          <p:cNvSpPr txBox="1"/>
          <p:nvPr>
            <p:ph idx="12" type="sldNum"/>
          </p:nvPr>
        </p:nvSpPr>
        <p:spPr>
          <a:xfrm>
            <a:off x="8595300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00" name="Shape 1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1" name="Google Shape;1501;p148"/>
          <p:cNvSpPr txBox="1"/>
          <p:nvPr>
            <p:ph type="title"/>
          </p:nvPr>
        </p:nvSpPr>
        <p:spPr>
          <a:xfrm>
            <a:off x="832475" y="126338"/>
            <a:ext cx="7951800" cy="73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Nanum Gothic"/>
                <a:ea typeface="Nanum Gothic"/>
                <a:cs typeface="Nanum Gothic"/>
                <a:sym typeface="Nanum Gothic"/>
              </a:rPr>
              <a:t>4 - 6. 관리자 페이지 - </a:t>
            </a:r>
            <a:r>
              <a:rPr lang="en" sz="2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회원관리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502" name="Google Shape;1502;p1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0350" y="1220322"/>
            <a:ext cx="4744500" cy="187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3" name="Google Shape;1503;p1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97600" y="2089627"/>
            <a:ext cx="5750099" cy="2685737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504" name="Google Shape;1504;p148"/>
          <p:cNvSpPr/>
          <p:nvPr/>
        </p:nvSpPr>
        <p:spPr>
          <a:xfrm>
            <a:off x="486175" y="2628125"/>
            <a:ext cx="683400" cy="281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05" name="Google Shape;1505;p148"/>
          <p:cNvCxnSpPr>
            <a:stCxn id="1504" idx="3"/>
          </p:cNvCxnSpPr>
          <p:nvPr/>
        </p:nvCxnSpPr>
        <p:spPr>
          <a:xfrm>
            <a:off x="1169575" y="2768975"/>
            <a:ext cx="18744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06" name="Google Shape;1506;p148"/>
          <p:cNvSpPr txBox="1"/>
          <p:nvPr>
            <p:ph idx="12" type="sldNum"/>
          </p:nvPr>
        </p:nvSpPr>
        <p:spPr>
          <a:xfrm>
            <a:off x="8595300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0" name="Shape 1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1" name="Google Shape;1511;p149"/>
          <p:cNvSpPr txBox="1"/>
          <p:nvPr>
            <p:ph type="title"/>
          </p:nvPr>
        </p:nvSpPr>
        <p:spPr>
          <a:xfrm>
            <a:off x="832475" y="126338"/>
            <a:ext cx="7951800" cy="73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anum Gothic"/>
                <a:ea typeface="Nanum Gothic"/>
                <a:cs typeface="Nanum Gothic"/>
                <a:sym typeface="Nanum Gothic"/>
              </a:rPr>
              <a:t>4 - 6. 관리자 페이지 - </a:t>
            </a:r>
            <a:r>
              <a:rPr lang="en" sz="2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회원관리</a:t>
            </a:r>
            <a:endParaRPr/>
          </a:p>
        </p:txBody>
      </p:sp>
      <p:sp>
        <p:nvSpPr>
          <p:cNvPr id="1512" name="Google Shape;1512;p149"/>
          <p:cNvSpPr txBox="1"/>
          <p:nvPr/>
        </p:nvSpPr>
        <p:spPr>
          <a:xfrm>
            <a:off x="7331175" y="1388788"/>
            <a:ext cx="1843200" cy="32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① </a:t>
            </a:r>
            <a:r>
              <a:rPr b="1" lang="en">
                <a:latin typeface="Nanum Gothic"/>
                <a:ea typeface="Nanum Gothic"/>
                <a:cs typeface="Nanum Gothic"/>
                <a:sym typeface="Nanum Gothic"/>
              </a:rPr>
              <a:t>검색 기준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   - 이름 or 아이디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② </a:t>
            </a:r>
            <a:r>
              <a:rPr b="1" lang="en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검색어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③ </a:t>
            </a:r>
            <a:r>
              <a:rPr b="1" lang="en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검색기준</a:t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    &amp; 검색어 초기화</a:t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④</a:t>
            </a:r>
            <a:r>
              <a:rPr b="1" lang="en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검색</a:t>
            </a:r>
            <a:endParaRPr b="1" i="0" sz="1400" u="none" cap="none" strike="no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pSp>
        <p:nvGrpSpPr>
          <p:cNvPr id="1513" name="Google Shape;1513;p149"/>
          <p:cNvGrpSpPr/>
          <p:nvPr/>
        </p:nvGrpSpPr>
        <p:grpSpPr>
          <a:xfrm>
            <a:off x="302500" y="1100014"/>
            <a:ext cx="6999658" cy="3531204"/>
            <a:chOff x="378700" y="1023814"/>
            <a:chExt cx="6999658" cy="3531204"/>
          </a:xfrm>
        </p:grpSpPr>
        <p:pic>
          <p:nvPicPr>
            <p:cNvPr id="1514" name="Google Shape;1514;p14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21621" y="1305661"/>
              <a:ext cx="6956737" cy="3249357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dot"/>
              <a:round/>
              <a:headEnd len="sm" w="sm" type="none"/>
              <a:tailEnd len="sm" w="sm" type="none"/>
            </a:ln>
          </p:spPr>
        </p:pic>
        <p:pic>
          <p:nvPicPr>
            <p:cNvPr id="1515" name="Google Shape;1515;p14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74760" y="1352556"/>
              <a:ext cx="762780" cy="6130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16" name="Google Shape;1516;p149"/>
            <p:cNvSpPr txBox="1"/>
            <p:nvPr/>
          </p:nvSpPr>
          <p:spPr>
            <a:xfrm>
              <a:off x="378700" y="1023814"/>
              <a:ext cx="396300" cy="36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" sz="1800" u="none" cap="none" strike="noStrike">
                  <a:solidFill>
                    <a:srgbClr val="980000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①</a:t>
              </a:r>
              <a:endParaRPr b="1" i="0" sz="1800" u="none" cap="none" strike="noStrike">
                <a:solidFill>
                  <a:srgbClr val="980000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4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  <p:sp>
          <p:nvSpPr>
            <p:cNvPr id="1517" name="Google Shape;1517;p149"/>
            <p:cNvSpPr txBox="1"/>
            <p:nvPr/>
          </p:nvSpPr>
          <p:spPr>
            <a:xfrm>
              <a:off x="1137025" y="1023822"/>
              <a:ext cx="396300" cy="36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lang="en" sz="1800">
                  <a:solidFill>
                    <a:srgbClr val="980000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②</a:t>
              </a:r>
              <a:endParaRPr b="1" i="0" sz="1800" u="none" cap="none" strike="noStrike">
                <a:solidFill>
                  <a:srgbClr val="980000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4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  <p:sp>
          <p:nvSpPr>
            <p:cNvPr id="1518" name="Google Shape;1518;p149"/>
            <p:cNvSpPr txBox="1"/>
            <p:nvPr/>
          </p:nvSpPr>
          <p:spPr>
            <a:xfrm>
              <a:off x="2833788" y="1023825"/>
              <a:ext cx="923100" cy="36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lang="en" sz="1800">
                  <a:solidFill>
                    <a:srgbClr val="980000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③    ④</a:t>
              </a:r>
              <a:endParaRPr b="1" i="0" sz="1800" u="none" cap="none" strike="noStrike">
                <a:solidFill>
                  <a:srgbClr val="980000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4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</p:grpSp>
      <p:sp>
        <p:nvSpPr>
          <p:cNvPr id="1519" name="Google Shape;1519;p149"/>
          <p:cNvSpPr txBox="1"/>
          <p:nvPr>
            <p:ph idx="12" type="sldNum"/>
          </p:nvPr>
        </p:nvSpPr>
        <p:spPr>
          <a:xfrm>
            <a:off x="8595300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23" name="Shape 1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4" name="Google Shape;1524;p150"/>
          <p:cNvSpPr txBox="1"/>
          <p:nvPr>
            <p:ph type="title"/>
          </p:nvPr>
        </p:nvSpPr>
        <p:spPr>
          <a:xfrm>
            <a:off x="832475" y="126338"/>
            <a:ext cx="7951800" cy="73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anum Gothic"/>
                <a:ea typeface="Nanum Gothic"/>
                <a:cs typeface="Nanum Gothic"/>
                <a:sym typeface="Nanum Gothic"/>
              </a:rPr>
              <a:t>4 - 6. 관리자 페이지 - </a:t>
            </a:r>
            <a:r>
              <a:rPr lang="en" sz="2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회원관리</a:t>
            </a:r>
            <a:endParaRPr/>
          </a:p>
        </p:txBody>
      </p:sp>
      <p:sp>
        <p:nvSpPr>
          <p:cNvPr id="1525" name="Google Shape;1525;p150"/>
          <p:cNvSpPr txBox="1"/>
          <p:nvPr/>
        </p:nvSpPr>
        <p:spPr>
          <a:xfrm>
            <a:off x="716075" y="1282400"/>
            <a:ext cx="3349800" cy="48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>
                <a:latin typeface="Nanum Gothic"/>
                <a:ea typeface="Nanum Gothic"/>
                <a:cs typeface="Nanum Gothic"/>
                <a:sym typeface="Nanum Gothic"/>
              </a:rPr>
              <a:t>회원 검색 시 검색어 입력 검사</a:t>
            </a:r>
            <a:endParaRPr b="0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pSp>
        <p:nvGrpSpPr>
          <p:cNvPr id="1526" name="Google Shape;1526;p150"/>
          <p:cNvGrpSpPr/>
          <p:nvPr/>
        </p:nvGrpSpPr>
        <p:grpSpPr>
          <a:xfrm>
            <a:off x="793575" y="2519075"/>
            <a:ext cx="2199350" cy="1832750"/>
            <a:chOff x="641175" y="1985675"/>
            <a:chExt cx="2199350" cy="1832750"/>
          </a:xfrm>
        </p:grpSpPr>
        <p:pic>
          <p:nvPicPr>
            <p:cNvPr id="1527" name="Google Shape;1527;p15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87875" y="2370625"/>
              <a:ext cx="2152650" cy="1447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28" name="Google Shape;1528;p150"/>
            <p:cNvSpPr txBox="1"/>
            <p:nvPr/>
          </p:nvSpPr>
          <p:spPr>
            <a:xfrm>
              <a:off x="641175" y="1985675"/>
              <a:ext cx="2199300" cy="483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>
                  <a:latin typeface="Nanum Gothic"/>
                  <a:ea typeface="Nanum Gothic"/>
                  <a:cs typeface="Nanum Gothic"/>
                  <a:sym typeface="Nanum Gothic"/>
                </a:rPr>
                <a:t>① 검색 기준 미선택</a:t>
              </a:r>
              <a:endParaRPr i="0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</p:grpSp>
      <p:grpSp>
        <p:nvGrpSpPr>
          <p:cNvPr id="1529" name="Google Shape;1529;p150"/>
          <p:cNvGrpSpPr/>
          <p:nvPr/>
        </p:nvGrpSpPr>
        <p:grpSpPr>
          <a:xfrm>
            <a:off x="3104354" y="2519075"/>
            <a:ext cx="2393646" cy="1832750"/>
            <a:chOff x="2951954" y="1985675"/>
            <a:chExt cx="2393646" cy="1832750"/>
          </a:xfrm>
        </p:grpSpPr>
        <p:pic>
          <p:nvPicPr>
            <p:cNvPr id="1530" name="Google Shape;1530;p15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992925" y="2370625"/>
              <a:ext cx="2352675" cy="1447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31" name="Google Shape;1531;p150"/>
            <p:cNvSpPr txBox="1"/>
            <p:nvPr/>
          </p:nvSpPr>
          <p:spPr>
            <a:xfrm>
              <a:off x="2951954" y="1985675"/>
              <a:ext cx="2199300" cy="483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>
                  <a:latin typeface="Nanum Gothic"/>
                  <a:ea typeface="Nanum Gothic"/>
                  <a:cs typeface="Nanum Gothic"/>
                  <a:sym typeface="Nanum Gothic"/>
                </a:rPr>
                <a:t>②</a:t>
              </a:r>
              <a:r>
                <a:rPr lang="en">
                  <a:latin typeface="Nanum Gothic"/>
                  <a:ea typeface="Nanum Gothic"/>
                  <a:cs typeface="Nanum Gothic"/>
                  <a:sym typeface="Nanum Gothic"/>
                </a:rPr>
                <a:t> 회원명 미입력</a:t>
              </a:r>
              <a:endParaRPr i="0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</p:grpSp>
      <p:grpSp>
        <p:nvGrpSpPr>
          <p:cNvPr id="1532" name="Google Shape;1532;p150"/>
          <p:cNvGrpSpPr/>
          <p:nvPr/>
        </p:nvGrpSpPr>
        <p:grpSpPr>
          <a:xfrm>
            <a:off x="5644009" y="2519075"/>
            <a:ext cx="2610891" cy="1832738"/>
            <a:chOff x="5491609" y="1985675"/>
            <a:chExt cx="2610891" cy="1832738"/>
          </a:xfrm>
        </p:grpSpPr>
        <p:pic>
          <p:nvPicPr>
            <p:cNvPr id="1533" name="Google Shape;1533;p15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540275" y="2370613"/>
              <a:ext cx="2562225" cy="1447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34" name="Google Shape;1534;p150"/>
            <p:cNvSpPr txBox="1"/>
            <p:nvPr/>
          </p:nvSpPr>
          <p:spPr>
            <a:xfrm>
              <a:off x="5491609" y="1985675"/>
              <a:ext cx="2199300" cy="483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>
                  <a:latin typeface="Nanum Gothic"/>
                  <a:ea typeface="Nanum Gothic"/>
                  <a:cs typeface="Nanum Gothic"/>
                  <a:sym typeface="Nanum Gothic"/>
                </a:rPr>
                <a:t>③</a:t>
              </a:r>
              <a:r>
                <a:rPr lang="en">
                  <a:latin typeface="Nanum Gothic"/>
                  <a:ea typeface="Nanum Gothic"/>
                  <a:cs typeface="Nanum Gothic"/>
                  <a:sym typeface="Nanum Gothic"/>
                </a:rPr>
                <a:t> 회원 아이디 미입력</a:t>
              </a:r>
              <a:endParaRPr i="0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</p:grpSp>
      <p:pic>
        <p:nvPicPr>
          <p:cNvPr id="1535" name="Google Shape;1535;p1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93575" y="1689800"/>
            <a:ext cx="4581525" cy="4762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sm" w="sm" type="none"/>
            <a:tailEnd len="sm" w="sm" type="none"/>
          </a:ln>
        </p:spPr>
      </p:pic>
      <p:sp>
        <p:nvSpPr>
          <p:cNvPr id="1536" name="Google Shape;1536;p150"/>
          <p:cNvSpPr txBox="1"/>
          <p:nvPr>
            <p:ph idx="12" type="sldNum"/>
          </p:nvPr>
        </p:nvSpPr>
        <p:spPr>
          <a:xfrm>
            <a:off x="8595300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40" name="Shape 1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1" name="Google Shape;1541;p151"/>
          <p:cNvSpPr txBox="1"/>
          <p:nvPr>
            <p:ph type="title"/>
          </p:nvPr>
        </p:nvSpPr>
        <p:spPr>
          <a:xfrm>
            <a:off x="832475" y="126338"/>
            <a:ext cx="7951800" cy="73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anum Gothic"/>
                <a:ea typeface="Nanum Gothic"/>
                <a:cs typeface="Nanum Gothic"/>
                <a:sym typeface="Nanum Gothic"/>
              </a:rPr>
              <a:t>4 - 6. 관리자 페이지 - </a:t>
            </a:r>
            <a:r>
              <a:rPr lang="en" sz="2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회원관리</a:t>
            </a:r>
            <a:endParaRPr/>
          </a:p>
        </p:txBody>
      </p:sp>
      <p:sp>
        <p:nvSpPr>
          <p:cNvPr id="1542" name="Google Shape;1542;p151"/>
          <p:cNvSpPr txBox="1"/>
          <p:nvPr/>
        </p:nvSpPr>
        <p:spPr>
          <a:xfrm>
            <a:off x="335075" y="1130000"/>
            <a:ext cx="1951800" cy="48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>
                <a:latin typeface="Nanum Gothic"/>
                <a:ea typeface="Nanum Gothic"/>
                <a:cs typeface="Nanum Gothic"/>
                <a:sym typeface="Nanum Gothic"/>
              </a:rPr>
              <a:t>회원 아이디 검색</a:t>
            </a:r>
            <a:endParaRPr b="0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543" name="Google Shape;1543;p151"/>
          <p:cNvPicPr preferRelativeResize="0"/>
          <p:nvPr/>
        </p:nvPicPr>
        <p:blipFill rotWithShape="1">
          <a:blip r:embed="rId3">
            <a:alphaModFix/>
          </a:blip>
          <a:srcRect b="28129" l="0" r="36004" t="0"/>
          <a:stretch/>
        </p:blipFill>
        <p:spPr>
          <a:xfrm>
            <a:off x="314975" y="1505100"/>
            <a:ext cx="5448575" cy="12709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sm" w="sm" type="none"/>
            <a:tailEnd len="sm" w="sm" type="none"/>
          </a:ln>
        </p:spPr>
      </p:pic>
      <p:sp>
        <p:nvSpPr>
          <p:cNvPr id="1544" name="Google Shape;1544;p151"/>
          <p:cNvSpPr txBox="1"/>
          <p:nvPr/>
        </p:nvSpPr>
        <p:spPr>
          <a:xfrm>
            <a:off x="335075" y="2973425"/>
            <a:ext cx="1951800" cy="48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>
                <a:latin typeface="Nanum Gothic"/>
                <a:ea typeface="Nanum Gothic"/>
                <a:cs typeface="Nanum Gothic"/>
                <a:sym typeface="Nanum Gothic"/>
              </a:rPr>
              <a:t>회원명 검색</a:t>
            </a:r>
            <a:endParaRPr b="0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1545" name="Google Shape;1545;p151"/>
          <p:cNvCxnSpPr/>
          <p:nvPr/>
        </p:nvCxnSpPr>
        <p:spPr>
          <a:xfrm>
            <a:off x="1311846" y="1824896"/>
            <a:ext cx="4791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46" name="Google Shape;1546;p151"/>
          <p:cNvCxnSpPr/>
          <p:nvPr/>
        </p:nvCxnSpPr>
        <p:spPr>
          <a:xfrm>
            <a:off x="3021371" y="2628896"/>
            <a:ext cx="4791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547" name="Google Shape;1547;p151"/>
          <p:cNvPicPr preferRelativeResize="0"/>
          <p:nvPr/>
        </p:nvPicPr>
        <p:blipFill rotWithShape="1">
          <a:blip r:embed="rId4">
            <a:alphaModFix/>
          </a:blip>
          <a:srcRect b="0" l="0" r="36004" t="0"/>
          <a:stretch/>
        </p:blipFill>
        <p:spPr>
          <a:xfrm>
            <a:off x="314975" y="3347925"/>
            <a:ext cx="5448575" cy="1240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sm" w="sm" type="none"/>
            <a:tailEnd len="sm" w="sm" type="none"/>
          </a:ln>
        </p:spPr>
      </p:pic>
      <p:cxnSp>
        <p:nvCxnSpPr>
          <p:cNvPr id="1548" name="Google Shape;1548;p151"/>
          <p:cNvCxnSpPr/>
          <p:nvPr/>
        </p:nvCxnSpPr>
        <p:spPr>
          <a:xfrm>
            <a:off x="1348871" y="3640896"/>
            <a:ext cx="4791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49" name="Google Shape;1549;p151"/>
          <p:cNvCxnSpPr/>
          <p:nvPr/>
        </p:nvCxnSpPr>
        <p:spPr>
          <a:xfrm>
            <a:off x="1719713" y="4455621"/>
            <a:ext cx="4791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550" name="Google Shape;1550;p1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30575" y="3376863"/>
            <a:ext cx="2853688" cy="1191650"/>
          </a:xfrm>
          <a:prstGeom prst="rect">
            <a:avLst/>
          </a:prstGeom>
          <a:noFill/>
          <a:ln>
            <a:noFill/>
          </a:ln>
        </p:spPr>
      </p:pic>
      <p:sp>
        <p:nvSpPr>
          <p:cNvPr id="1551" name="Google Shape;1551;p151"/>
          <p:cNvSpPr txBox="1"/>
          <p:nvPr/>
        </p:nvSpPr>
        <p:spPr>
          <a:xfrm>
            <a:off x="5837400" y="1130000"/>
            <a:ext cx="2946900" cy="48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>
                <a:latin typeface="Nanum Gothic"/>
                <a:ea typeface="Nanum Gothic"/>
                <a:cs typeface="Nanum Gothic"/>
                <a:sym typeface="Nanum Gothic"/>
              </a:rPr>
              <a:t>아이디 검색 결과가 없을 경우</a:t>
            </a:r>
            <a:endParaRPr b="0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552" name="Google Shape;1552;p15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30575" y="1540329"/>
            <a:ext cx="2853700" cy="1159793"/>
          </a:xfrm>
          <a:prstGeom prst="rect">
            <a:avLst/>
          </a:prstGeom>
          <a:noFill/>
          <a:ln>
            <a:noFill/>
          </a:ln>
        </p:spPr>
      </p:pic>
      <p:sp>
        <p:nvSpPr>
          <p:cNvPr id="1553" name="Google Shape;1553;p151"/>
          <p:cNvSpPr txBox="1"/>
          <p:nvPr/>
        </p:nvSpPr>
        <p:spPr>
          <a:xfrm>
            <a:off x="5837400" y="2973425"/>
            <a:ext cx="2772600" cy="48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>
                <a:latin typeface="Nanum Gothic"/>
                <a:ea typeface="Nanum Gothic"/>
                <a:cs typeface="Nanum Gothic"/>
                <a:sym typeface="Nanum Gothic"/>
              </a:rPr>
              <a:t>회원명 </a:t>
            </a:r>
            <a:r>
              <a:rPr b="1" lang="en">
                <a:latin typeface="Nanum Gothic"/>
                <a:ea typeface="Nanum Gothic"/>
                <a:cs typeface="Nanum Gothic"/>
                <a:sym typeface="Nanum Gothic"/>
              </a:rPr>
              <a:t>검색 결과가 없을 경우</a:t>
            </a:r>
            <a:endParaRPr b="0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554" name="Google Shape;1554;p151"/>
          <p:cNvSpPr txBox="1"/>
          <p:nvPr>
            <p:ph idx="12" type="sldNum"/>
          </p:nvPr>
        </p:nvSpPr>
        <p:spPr>
          <a:xfrm>
            <a:off x="8595300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58" name="Shape 1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9" name="Google Shape;1559;p152"/>
          <p:cNvSpPr txBox="1"/>
          <p:nvPr>
            <p:ph type="title"/>
          </p:nvPr>
        </p:nvSpPr>
        <p:spPr>
          <a:xfrm>
            <a:off x="832475" y="126338"/>
            <a:ext cx="7951800" cy="73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Nanum Gothic"/>
                <a:ea typeface="Nanum Gothic"/>
                <a:cs typeface="Nanum Gothic"/>
                <a:sym typeface="Nanum Gothic"/>
              </a:rPr>
              <a:t>4 - 6. 관리자 페이지 - </a:t>
            </a:r>
            <a:r>
              <a:rPr lang="en" sz="2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상품관리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560" name="Google Shape;1560;p152"/>
          <p:cNvPicPr preferRelativeResize="0"/>
          <p:nvPr/>
        </p:nvPicPr>
        <p:blipFill rotWithShape="1">
          <a:blip r:embed="rId3">
            <a:alphaModFix/>
          </a:blip>
          <a:srcRect b="0" l="0" r="1127" t="0"/>
          <a:stretch/>
        </p:blipFill>
        <p:spPr>
          <a:xfrm>
            <a:off x="202238" y="1607850"/>
            <a:ext cx="8739524" cy="180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561" name="Google Shape;1561;p152"/>
          <p:cNvSpPr txBox="1"/>
          <p:nvPr>
            <p:ph idx="12" type="sldNum"/>
          </p:nvPr>
        </p:nvSpPr>
        <p:spPr>
          <a:xfrm>
            <a:off x="8595300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65" name="Shape 1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" name="Google Shape;1566;p153"/>
          <p:cNvSpPr txBox="1"/>
          <p:nvPr>
            <p:ph type="title"/>
          </p:nvPr>
        </p:nvSpPr>
        <p:spPr>
          <a:xfrm>
            <a:off x="832475" y="126338"/>
            <a:ext cx="79518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2400"/>
              <a:buFont typeface="Source Sans Pro"/>
              <a:buNone/>
            </a:pPr>
            <a:r>
              <a:rPr b="1" i="0" lang="en" sz="2400" u="none" cap="none" strike="noStrike">
                <a:solidFill>
                  <a:srgbClr val="00C5B9"/>
                </a:solidFill>
                <a:latin typeface="Nanum Gothic"/>
                <a:ea typeface="Nanum Gothic"/>
                <a:cs typeface="Nanum Gothic"/>
                <a:sym typeface="Nanum Gothic"/>
              </a:rPr>
              <a:t>4 - 6. 관리자 페이지 - </a:t>
            </a:r>
            <a:r>
              <a:rPr b="1" i="0" lang="en" sz="20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카테고리</a:t>
            </a:r>
            <a:r>
              <a:rPr lang="en" sz="2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추가</a:t>
            </a:r>
            <a:endParaRPr b="1" i="0" sz="18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567" name="Google Shape;1567;p153"/>
          <p:cNvSpPr txBox="1"/>
          <p:nvPr>
            <p:ph idx="1" type="body"/>
          </p:nvPr>
        </p:nvSpPr>
        <p:spPr>
          <a:xfrm>
            <a:off x="346300" y="985850"/>
            <a:ext cx="4275900" cy="64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F3848"/>
              </a:buClr>
              <a:buSzPts val="1400"/>
              <a:buFont typeface="Source Sans Pro"/>
              <a:buNone/>
            </a:pPr>
            <a:r>
              <a:rPr b="1" i="0" lang="en" sz="1400" u="none" cap="none" strike="noStrike">
                <a:solidFill>
                  <a:srgbClr val="2F3848"/>
                </a:solidFill>
                <a:latin typeface="Nanum Gothic"/>
                <a:ea typeface="Nanum Gothic"/>
                <a:cs typeface="Nanum Gothic"/>
                <a:sym typeface="Nanum Gothic"/>
              </a:rPr>
              <a:t>추가할 카테고리명과 카테고리 로고이미지 입력</a:t>
            </a:r>
            <a:endParaRPr b="1" i="0" sz="1400" u="none" cap="none" strike="noStrike">
              <a:solidFill>
                <a:srgbClr val="2F3848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pSp>
        <p:nvGrpSpPr>
          <p:cNvPr id="1568" name="Google Shape;1568;p153"/>
          <p:cNvGrpSpPr/>
          <p:nvPr/>
        </p:nvGrpSpPr>
        <p:grpSpPr>
          <a:xfrm>
            <a:off x="664371" y="1526075"/>
            <a:ext cx="6223600" cy="2088525"/>
            <a:chOff x="892971" y="1449875"/>
            <a:chExt cx="6223600" cy="2088525"/>
          </a:xfrm>
        </p:grpSpPr>
        <p:pic>
          <p:nvPicPr>
            <p:cNvPr id="1569" name="Google Shape;1569;p153"/>
            <p:cNvPicPr preferRelativeResize="0"/>
            <p:nvPr/>
          </p:nvPicPr>
          <p:blipFill rotWithShape="1">
            <a:blip r:embed="rId3">
              <a:alphaModFix/>
            </a:blip>
            <a:srcRect b="0" l="0" r="1127" t="0"/>
            <a:stretch/>
          </p:blipFill>
          <p:spPr>
            <a:xfrm>
              <a:off x="892971" y="1449875"/>
              <a:ext cx="6223600" cy="12829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70" name="Google Shape;1570;p153"/>
            <p:cNvSpPr/>
            <p:nvPr/>
          </p:nvSpPr>
          <p:spPr>
            <a:xfrm>
              <a:off x="892975" y="1691000"/>
              <a:ext cx="1566000" cy="993600"/>
            </a:xfrm>
            <a:prstGeom prst="roundRect">
              <a:avLst>
                <a:gd fmla="val 16667" name="adj"/>
              </a:avLst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571" name="Google Shape;1571;p153"/>
            <p:cNvCxnSpPr>
              <a:stCxn id="1570" idx="2"/>
              <a:endCxn id="1572" idx="1"/>
            </p:cNvCxnSpPr>
            <p:nvPr/>
          </p:nvCxnSpPr>
          <p:spPr>
            <a:xfrm flipH="1" rot="-5400000">
              <a:off x="2373925" y="1986650"/>
              <a:ext cx="853800" cy="2249700"/>
            </a:xfrm>
            <a:prstGeom prst="bentConnector2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pic>
        <p:nvPicPr>
          <p:cNvPr id="1572" name="Google Shape;1572;p1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97200" y="2401450"/>
            <a:ext cx="4983950" cy="2426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573" name="Google Shape;1573;p153"/>
          <p:cNvSpPr txBox="1"/>
          <p:nvPr>
            <p:ph idx="12" type="sldNum"/>
          </p:nvPr>
        </p:nvSpPr>
        <p:spPr>
          <a:xfrm>
            <a:off x="8595300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C5B9"/>
        </a:solidFill>
      </p:bgPr>
    </p:bg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8"/>
          <p:cNvSpPr txBox="1"/>
          <p:nvPr/>
        </p:nvSpPr>
        <p:spPr>
          <a:xfrm>
            <a:off x="1191700" y="239550"/>
            <a:ext cx="7131900" cy="46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i="0" lang="en" sz="48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작동 원리</a:t>
            </a:r>
            <a:endParaRPr b="1" i="0" sz="48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anum Gothic"/>
              <a:buAutoNum type="arabicPeriod"/>
            </a:pPr>
            <a:r>
              <a:rPr lang="en" sz="2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RSA 공개키와 개인키를 생성</a:t>
            </a:r>
            <a:endParaRPr sz="24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anum Gothic"/>
              <a:buAutoNum type="arabicPeriod"/>
            </a:pPr>
            <a:r>
              <a:rPr lang="en" sz="2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개인키는 세션에 세팅, 공개키는 입력폼에 세팅</a:t>
            </a:r>
            <a:endParaRPr sz="24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anum Gothic"/>
              <a:buAutoNum type="arabicPeriod"/>
            </a:pPr>
            <a:r>
              <a:rPr lang="en" sz="2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사용자 아이디와 패스워드를 전송하기 전에 자바스크립트가 해시화, 암호화 처리 후 전송</a:t>
            </a:r>
            <a:endParaRPr sz="24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anum Gothic"/>
              <a:buAutoNum type="arabicPeriod"/>
            </a:pPr>
            <a:r>
              <a:rPr lang="en" sz="2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서버에서 전달받은 사용자 로그인 정보를 RSA 개인키로 복호화(패스워드는 추가 해시화 진행) </a:t>
            </a:r>
            <a:endParaRPr sz="24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anum Gothic"/>
              <a:buAutoNum type="arabicPeriod"/>
            </a:pPr>
            <a:r>
              <a:rPr lang="en" sz="2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데이터베이스에 저장된 로그인 해시 정보와 대</a:t>
            </a:r>
            <a:r>
              <a:rPr lang="en" sz="2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조</a:t>
            </a:r>
            <a:endParaRPr sz="24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●"/>
            </a:pPr>
            <a:r>
              <a:rPr lang="en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로그인 과정에서 보안을 위해 0.2초간 의도된 딜레이 시간이 있음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76" name="Google Shape;276;p28"/>
          <p:cNvSpPr txBox="1"/>
          <p:nvPr>
            <p:ph idx="12" type="sldNum"/>
          </p:nvPr>
        </p:nvSpPr>
        <p:spPr>
          <a:xfrm>
            <a:off x="8595300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77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p154"/>
          <p:cNvSpPr txBox="1"/>
          <p:nvPr>
            <p:ph type="title"/>
          </p:nvPr>
        </p:nvSpPr>
        <p:spPr>
          <a:xfrm>
            <a:off x="832475" y="126338"/>
            <a:ext cx="79518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2400"/>
              <a:buFont typeface="Source Sans Pro"/>
              <a:buNone/>
            </a:pPr>
            <a:r>
              <a:rPr b="1" i="0" lang="en" sz="2400" u="none" cap="none" strike="noStrike">
                <a:solidFill>
                  <a:srgbClr val="00C5B9"/>
                </a:solidFill>
                <a:latin typeface="Nanum Gothic"/>
                <a:ea typeface="Nanum Gothic"/>
                <a:cs typeface="Nanum Gothic"/>
                <a:sym typeface="Nanum Gothic"/>
              </a:rPr>
              <a:t>4 - 6. 관리자 페이지 - </a:t>
            </a:r>
            <a:r>
              <a:rPr b="1" i="0" lang="en" sz="20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카테고리</a:t>
            </a:r>
            <a:r>
              <a:rPr lang="en" sz="2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추가</a:t>
            </a:r>
            <a:endParaRPr b="1" i="0" sz="2400" u="none" cap="none" strike="noStrike">
              <a:solidFill>
                <a:srgbClr val="00C5B9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579" name="Google Shape;1579;p154"/>
          <p:cNvSpPr txBox="1"/>
          <p:nvPr>
            <p:ph idx="1" type="body"/>
          </p:nvPr>
        </p:nvSpPr>
        <p:spPr>
          <a:xfrm>
            <a:off x="651100" y="985850"/>
            <a:ext cx="6636300" cy="64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rgbClr val="2F3848"/>
              </a:buClr>
              <a:buSzPts val="1400"/>
              <a:buFont typeface="Source Sans Pro"/>
              <a:buNone/>
            </a:pPr>
            <a:r>
              <a:rPr b="1" lang="en" sz="1400">
                <a:latin typeface="Nanum Gothic"/>
                <a:ea typeface="Nanum Gothic"/>
                <a:cs typeface="Nanum Gothic"/>
                <a:sym typeface="Nanum Gothic"/>
              </a:rPr>
              <a:t>카테고리 추가 작업에 따른 메인화면 카테고리 리스트 신규목록 출력</a:t>
            </a:r>
            <a:endParaRPr b="1" i="0" sz="1400" u="none" cap="none" strike="noStrike">
              <a:solidFill>
                <a:srgbClr val="2F3848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580" name="Google Shape;1580;p154"/>
          <p:cNvPicPr preferRelativeResize="0"/>
          <p:nvPr/>
        </p:nvPicPr>
        <p:blipFill rotWithShape="1">
          <a:blip r:embed="rId3">
            <a:alphaModFix/>
          </a:blip>
          <a:srcRect b="0" l="0" r="0" t="6890"/>
          <a:stretch/>
        </p:blipFill>
        <p:spPr>
          <a:xfrm>
            <a:off x="3947450" y="3699101"/>
            <a:ext cx="4608225" cy="11871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581" name="Google Shape;1581;p1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1900" y="1518250"/>
            <a:ext cx="4328076" cy="2107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582" name="Google Shape;1582;p1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91400" y="1856400"/>
            <a:ext cx="1308326" cy="1430687"/>
          </a:xfrm>
          <a:prstGeom prst="rect">
            <a:avLst/>
          </a:prstGeom>
          <a:noFill/>
          <a:ln>
            <a:noFill/>
          </a:ln>
        </p:spPr>
      </p:pic>
      <p:sp>
        <p:nvSpPr>
          <p:cNvPr id="1583" name="Google Shape;1583;p154"/>
          <p:cNvSpPr/>
          <p:nvPr/>
        </p:nvSpPr>
        <p:spPr>
          <a:xfrm>
            <a:off x="4206400" y="3332700"/>
            <a:ext cx="310200" cy="183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84" name="Google Shape;1584;p154"/>
          <p:cNvCxnSpPr>
            <a:endCxn id="1583" idx="1"/>
          </p:cNvCxnSpPr>
          <p:nvPr/>
        </p:nvCxnSpPr>
        <p:spPr>
          <a:xfrm>
            <a:off x="3804700" y="3128250"/>
            <a:ext cx="401700" cy="296100"/>
          </a:xfrm>
          <a:prstGeom prst="bentConnector3">
            <a:avLst>
              <a:gd fmla="val 19" name="adj1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1585" name="Google Shape;1585;p154"/>
          <p:cNvSpPr/>
          <p:nvPr/>
        </p:nvSpPr>
        <p:spPr>
          <a:xfrm>
            <a:off x="4356300" y="3924575"/>
            <a:ext cx="789000" cy="6921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6" name="Google Shape;1586;p154"/>
          <p:cNvSpPr txBox="1"/>
          <p:nvPr>
            <p:ph idx="1" type="body"/>
          </p:nvPr>
        </p:nvSpPr>
        <p:spPr>
          <a:xfrm>
            <a:off x="4296050" y="4537600"/>
            <a:ext cx="1594200" cy="34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rgbClr val="2F3848"/>
              </a:buClr>
              <a:buSzPts val="1400"/>
              <a:buFont typeface="Source Sans Pro"/>
              <a:buNone/>
            </a:pPr>
            <a:r>
              <a:rPr b="1" lang="en" sz="1400">
                <a:latin typeface="Nanum Gothic"/>
                <a:ea typeface="Nanum Gothic"/>
                <a:cs typeface="Nanum Gothic"/>
                <a:sym typeface="Nanum Gothic"/>
              </a:rPr>
              <a:t>추가된 카테고리</a:t>
            </a:r>
            <a:endParaRPr b="1" i="0" sz="1400" u="none" cap="none" strike="noStrike">
              <a:solidFill>
                <a:srgbClr val="2F3848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587" name="Google Shape;1587;p154"/>
          <p:cNvSpPr txBox="1"/>
          <p:nvPr>
            <p:ph idx="12" type="sldNum"/>
          </p:nvPr>
        </p:nvSpPr>
        <p:spPr>
          <a:xfrm>
            <a:off x="8595300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1" name="Shape 1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2" name="Google Shape;1592;p155"/>
          <p:cNvSpPr txBox="1"/>
          <p:nvPr>
            <p:ph type="title"/>
          </p:nvPr>
        </p:nvSpPr>
        <p:spPr>
          <a:xfrm>
            <a:off x="832475" y="126338"/>
            <a:ext cx="79518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2400"/>
              <a:buFont typeface="Source Sans Pro"/>
              <a:buNone/>
            </a:pPr>
            <a:r>
              <a:rPr b="1" i="0" lang="en" sz="2400" u="none" cap="none" strike="noStrike">
                <a:solidFill>
                  <a:srgbClr val="00C5B9"/>
                </a:solidFill>
                <a:latin typeface="Nanum Gothic"/>
                <a:ea typeface="Nanum Gothic"/>
                <a:cs typeface="Nanum Gothic"/>
                <a:sym typeface="Nanum Gothic"/>
              </a:rPr>
              <a:t>4 - 6. 관리자 페이지 - </a:t>
            </a:r>
            <a:r>
              <a:rPr b="1" i="0" lang="en" sz="20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카테고리</a:t>
            </a:r>
            <a:r>
              <a:rPr lang="en" sz="2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수정</a:t>
            </a:r>
            <a:endParaRPr b="1" i="0" sz="18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593" name="Google Shape;1593;p155"/>
          <p:cNvSpPr txBox="1"/>
          <p:nvPr>
            <p:ph idx="1" type="body"/>
          </p:nvPr>
        </p:nvSpPr>
        <p:spPr>
          <a:xfrm>
            <a:off x="574900" y="985850"/>
            <a:ext cx="5445300" cy="64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rgbClr val="2F3848"/>
              </a:buClr>
              <a:buSzPts val="1400"/>
              <a:buFont typeface="Source Sans Pro"/>
              <a:buNone/>
            </a:pPr>
            <a:r>
              <a:rPr b="1" lang="en" sz="1400">
                <a:latin typeface="Nanum Gothic"/>
                <a:ea typeface="Nanum Gothic"/>
                <a:cs typeface="Nanum Gothic"/>
                <a:sym typeface="Nanum Gothic"/>
              </a:rPr>
              <a:t>타겟 카테고리 활성화/비활성화 처리에 따른 출력 변화 </a:t>
            </a:r>
            <a:endParaRPr b="1" i="0" sz="1400" u="none" cap="none" strike="noStrike">
              <a:solidFill>
                <a:srgbClr val="2F3848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594" name="Google Shape;1594;p155"/>
          <p:cNvPicPr preferRelativeResize="0"/>
          <p:nvPr/>
        </p:nvPicPr>
        <p:blipFill rotWithShape="1">
          <a:blip r:embed="rId3">
            <a:alphaModFix/>
          </a:blip>
          <a:srcRect b="0" l="0" r="1127" t="0"/>
          <a:stretch/>
        </p:blipFill>
        <p:spPr>
          <a:xfrm>
            <a:off x="435771" y="1526075"/>
            <a:ext cx="6223600" cy="1282950"/>
          </a:xfrm>
          <a:prstGeom prst="rect">
            <a:avLst/>
          </a:prstGeom>
          <a:noFill/>
          <a:ln>
            <a:noFill/>
          </a:ln>
        </p:spPr>
      </p:pic>
      <p:sp>
        <p:nvSpPr>
          <p:cNvPr id="1595" name="Google Shape;1595;p155"/>
          <p:cNvSpPr/>
          <p:nvPr/>
        </p:nvSpPr>
        <p:spPr>
          <a:xfrm>
            <a:off x="1964725" y="1760450"/>
            <a:ext cx="1566000" cy="9936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96" name="Google Shape;1596;p155"/>
          <p:cNvCxnSpPr>
            <a:stCxn id="1595" idx="2"/>
          </p:cNvCxnSpPr>
          <p:nvPr/>
        </p:nvCxnSpPr>
        <p:spPr>
          <a:xfrm flipH="1" rot="-5400000">
            <a:off x="2532325" y="2969450"/>
            <a:ext cx="1283400" cy="852600"/>
          </a:xfrm>
          <a:prstGeom prst="bentConnector3">
            <a:avLst>
              <a:gd fmla="val 101085" name="adj1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597" name="Google Shape;1597;p1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13675" y="2508325"/>
            <a:ext cx="5170599" cy="23834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598" name="Google Shape;1598;p155"/>
          <p:cNvSpPr txBox="1"/>
          <p:nvPr>
            <p:ph idx="12" type="sldNum"/>
          </p:nvPr>
        </p:nvSpPr>
        <p:spPr>
          <a:xfrm>
            <a:off x="8595300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02" name="Shape 1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3" name="Google Shape;1603;p1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3575" y="2061975"/>
            <a:ext cx="3715800" cy="20863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604" name="Google Shape;1604;p156"/>
          <p:cNvSpPr txBox="1"/>
          <p:nvPr>
            <p:ph type="title"/>
          </p:nvPr>
        </p:nvSpPr>
        <p:spPr>
          <a:xfrm>
            <a:off x="832475" y="126338"/>
            <a:ext cx="7951800" cy="73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anum Gothic"/>
                <a:ea typeface="Nanum Gothic"/>
                <a:cs typeface="Nanum Gothic"/>
                <a:sym typeface="Nanum Gothic"/>
              </a:rPr>
              <a:t>4 - 6. 관리자 페이지 - </a:t>
            </a:r>
            <a:r>
              <a:rPr lang="en" sz="2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카테고리 수정</a:t>
            </a:r>
            <a:endParaRPr/>
          </a:p>
        </p:txBody>
      </p:sp>
      <p:sp>
        <p:nvSpPr>
          <p:cNvPr id="1605" name="Google Shape;1605;p156"/>
          <p:cNvSpPr txBox="1"/>
          <p:nvPr>
            <p:ph idx="1" type="body"/>
          </p:nvPr>
        </p:nvSpPr>
        <p:spPr>
          <a:xfrm>
            <a:off x="527375" y="1243950"/>
            <a:ext cx="5445300" cy="64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rgbClr val="2F3848"/>
              </a:buClr>
              <a:buSzPts val="1400"/>
              <a:buFont typeface="Source Sans Pro"/>
              <a:buNone/>
            </a:pPr>
            <a:r>
              <a:rPr b="1" lang="en" sz="1400">
                <a:latin typeface="Nanum Gothic"/>
                <a:ea typeface="Nanum Gothic"/>
                <a:cs typeface="Nanum Gothic"/>
                <a:sym typeface="Nanum Gothic"/>
              </a:rPr>
              <a:t>CAKE 카테고리의 상태 - 비활성화로 수정</a:t>
            </a:r>
            <a:endParaRPr b="1" sz="14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rgbClr val="2F3848"/>
              </a:buClr>
              <a:buSzPts val="1400"/>
              <a:buFont typeface="Source Sans Pro"/>
              <a:buNone/>
            </a:pPr>
            <a:r>
              <a:t/>
            </a:r>
            <a:endParaRPr b="1" sz="14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606" name="Google Shape;1606;p156"/>
          <p:cNvSpPr/>
          <p:nvPr/>
        </p:nvSpPr>
        <p:spPr>
          <a:xfrm>
            <a:off x="3876542" y="3718025"/>
            <a:ext cx="359400" cy="183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7" name="Google Shape;1607;p156"/>
          <p:cNvSpPr/>
          <p:nvPr/>
        </p:nvSpPr>
        <p:spPr>
          <a:xfrm>
            <a:off x="4445546" y="2990081"/>
            <a:ext cx="280800" cy="2301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CF3C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08" name="Google Shape;1608;p156"/>
          <p:cNvGrpSpPr/>
          <p:nvPr/>
        </p:nvGrpSpPr>
        <p:grpSpPr>
          <a:xfrm>
            <a:off x="4852525" y="1778525"/>
            <a:ext cx="3747900" cy="2555975"/>
            <a:chOff x="4700125" y="1245125"/>
            <a:chExt cx="3747900" cy="2555975"/>
          </a:xfrm>
        </p:grpSpPr>
        <p:pic>
          <p:nvPicPr>
            <p:cNvPr id="1609" name="Google Shape;1609;p15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700125" y="1245125"/>
              <a:ext cx="3747900" cy="2555975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1610" name="Google Shape;1610;p156"/>
            <p:cNvSpPr/>
            <p:nvPr/>
          </p:nvSpPr>
          <p:spPr>
            <a:xfrm>
              <a:off x="4700125" y="2705100"/>
              <a:ext cx="1401600" cy="274800"/>
            </a:xfrm>
            <a:prstGeom prst="rect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611" name="Google Shape;1611;p156"/>
          <p:cNvCxnSpPr/>
          <p:nvPr/>
        </p:nvCxnSpPr>
        <p:spPr>
          <a:xfrm>
            <a:off x="2994500" y="3861141"/>
            <a:ext cx="3099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12" name="Google Shape;1612;p156"/>
          <p:cNvSpPr txBox="1"/>
          <p:nvPr>
            <p:ph idx="12" type="sldNum"/>
          </p:nvPr>
        </p:nvSpPr>
        <p:spPr>
          <a:xfrm>
            <a:off x="8595300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16" name="Shape 1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" name="Google Shape;1617;p157"/>
          <p:cNvSpPr txBox="1"/>
          <p:nvPr>
            <p:ph type="title"/>
          </p:nvPr>
        </p:nvSpPr>
        <p:spPr>
          <a:xfrm>
            <a:off x="832475" y="126338"/>
            <a:ext cx="7951800" cy="73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Nanum Gothic"/>
                <a:ea typeface="Nanum Gothic"/>
                <a:cs typeface="Nanum Gothic"/>
                <a:sym typeface="Nanum Gothic"/>
              </a:rPr>
              <a:t>4 - 6. 관리자 페이지 - </a:t>
            </a:r>
            <a:r>
              <a:rPr lang="en" sz="2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카테고리 수정</a:t>
            </a:r>
            <a:endParaRPr/>
          </a:p>
        </p:txBody>
      </p:sp>
      <p:sp>
        <p:nvSpPr>
          <p:cNvPr id="1618" name="Google Shape;1618;p157"/>
          <p:cNvSpPr txBox="1"/>
          <p:nvPr>
            <p:ph idx="1" type="body"/>
          </p:nvPr>
        </p:nvSpPr>
        <p:spPr>
          <a:xfrm>
            <a:off x="527375" y="1243950"/>
            <a:ext cx="5445300" cy="64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rgbClr val="2F3848"/>
              </a:buClr>
              <a:buSzPts val="1400"/>
              <a:buFont typeface="Source Sans Pro"/>
              <a:buNone/>
            </a:pPr>
            <a:r>
              <a:rPr b="1" lang="en" sz="1400">
                <a:latin typeface="Nanum Gothic"/>
                <a:ea typeface="Nanum Gothic"/>
                <a:cs typeface="Nanum Gothic"/>
                <a:sym typeface="Nanum Gothic"/>
              </a:rPr>
              <a:t>CAKE 카테고리 비활성화 후 메인화면의 카테고리 목록 변화</a:t>
            </a:r>
            <a:endParaRPr b="1" sz="14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rgbClr val="2F3848"/>
              </a:buClr>
              <a:buSzPts val="1400"/>
              <a:buFont typeface="Source Sans Pro"/>
              <a:buNone/>
            </a:pPr>
            <a:r>
              <a:t/>
            </a:r>
            <a:endParaRPr b="1" sz="14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619" name="Google Shape;1619;p1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0400" y="1688905"/>
            <a:ext cx="4328775" cy="24525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620" name="Google Shape;1620;p157"/>
          <p:cNvSpPr/>
          <p:nvPr/>
        </p:nvSpPr>
        <p:spPr>
          <a:xfrm>
            <a:off x="4424825" y="3652250"/>
            <a:ext cx="402900" cy="201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21" name="Google Shape;1621;p157"/>
          <p:cNvCxnSpPr/>
          <p:nvPr/>
        </p:nvCxnSpPr>
        <p:spPr>
          <a:xfrm>
            <a:off x="3304525" y="3774329"/>
            <a:ext cx="5004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622" name="Google Shape;1622;p157"/>
          <p:cNvGrpSpPr/>
          <p:nvPr/>
        </p:nvGrpSpPr>
        <p:grpSpPr>
          <a:xfrm>
            <a:off x="3148100" y="3959776"/>
            <a:ext cx="5706631" cy="946175"/>
            <a:chOff x="3148100" y="3959776"/>
            <a:chExt cx="5706631" cy="946175"/>
          </a:xfrm>
        </p:grpSpPr>
        <p:pic>
          <p:nvPicPr>
            <p:cNvPr id="1623" name="Google Shape;1623;p15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148100" y="3959776"/>
              <a:ext cx="5706631" cy="946175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1624" name="Google Shape;1624;p157"/>
            <p:cNvSpPr/>
            <p:nvPr/>
          </p:nvSpPr>
          <p:spPr>
            <a:xfrm>
              <a:off x="6968375" y="4051375"/>
              <a:ext cx="1120200" cy="7752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rgbClr val="FF0000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5" name="Google Shape;1625;p157"/>
            <p:cNvSpPr txBox="1"/>
            <p:nvPr/>
          </p:nvSpPr>
          <p:spPr>
            <a:xfrm>
              <a:off x="6993729" y="4061263"/>
              <a:ext cx="1055400" cy="645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E06666"/>
                  </a:solidFill>
                </a:rPr>
                <a:t>CAKE</a:t>
              </a:r>
              <a:endParaRPr b="1" sz="1200">
                <a:solidFill>
                  <a:srgbClr val="E06666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E06666"/>
                  </a:solidFill>
                </a:rPr>
                <a:t>카테고리</a:t>
              </a:r>
              <a:endParaRPr b="1" sz="1200">
                <a:solidFill>
                  <a:srgbClr val="E06666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E06666"/>
                  </a:solidFill>
                </a:rPr>
                <a:t>비활성화</a:t>
              </a:r>
              <a:endParaRPr b="1" sz="1200">
                <a:solidFill>
                  <a:srgbClr val="E06666"/>
                </a:solidFill>
              </a:endParaRPr>
            </a:p>
          </p:txBody>
        </p:sp>
      </p:grpSp>
      <p:sp>
        <p:nvSpPr>
          <p:cNvPr id="1626" name="Google Shape;1626;p157"/>
          <p:cNvSpPr txBox="1"/>
          <p:nvPr>
            <p:ph idx="1" type="body"/>
          </p:nvPr>
        </p:nvSpPr>
        <p:spPr>
          <a:xfrm>
            <a:off x="7399900" y="3581775"/>
            <a:ext cx="1520100" cy="64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rgbClr val="2F3848"/>
              </a:buClr>
              <a:buSzPts val="1400"/>
              <a:buFont typeface="Source Sans Pro"/>
              <a:buNone/>
            </a:pPr>
            <a:r>
              <a:rPr b="1" lang="en" sz="1400">
                <a:latin typeface="Nanum Gothic"/>
                <a:ea typeface="Nanum Gothic"/>
                <a:cs typeface="Nanum Gothic"/>
                <a:sym typeface="Nanum Gothic"/>
              </a:rPr>
              <a:t>&lt;카테고리 목록&gt;</a:t>
            </a:r>
            <a:endParaRPr b="1" sz="14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rgbClr val="2F3848"/>
              </a:buClr>
              <a:buSzPts val="1400"/>
              <a:buFont typeface="Source Sans Pro"/>
              <a:buNone/>
            </a:pPr>
            <a:r>
              <a:t/>
            </a:r>
            <a:endParaRPr b="1" sz="14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627" name="Google Shape;1627;p157"/>
          <p:cNvSpPr txBox="1"/>
          <p:nvPr>
            <p:ph idx="12" type="sldNum"/>
          </p:nvPr>
        </p:nvSpPr>
        <p:spPr>
          <a:xfrm>
            <a:off x="8595300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31" name="Shape 1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2" name="Google Shape;1632;p158"/>
          <p:cNvSpPr txBox="1"/>
          <p:nvPr>
            <p:ph type="title"/>
          </p:nvPr>
        </p:nvSpPr>
        <p:spPr>
          <a:xfrm>
            <a:off x="832475" y="126338"/>
            <a:ext cx="79518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2400"/>
              <a:buFont typeface="Source Sans Pro"/>
              <a:buNone/>
            </a:pPr>
            <a:r>
              <a:rPr b="1" i="0" lang="en" sz="2400" u="none" cap="none" strike="noStrike">
                <a:solidFill>
                  <a:srgbClr val="00C5B9"/>
                </a:solidFill>
                <a:latin typeface="Nanum Gothic"/>
                <a:ea typeface="Nanum Gothic"/>
                <a:cs typeface="Nanum Gothic"/>
                <a:sym typeface="Nanum Gothic"/>
              </a:rPr>
              <a:t>4 - 6. 관리자 페이지 - </a:t>
            </a:r>
            <a:r>
              <a:rPr b="1" i="0" lang="en" sz="20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상품</a:t>
            </a:r>
            <a:r>
              <a:rPr lang="en" sz="2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등록</a:t>
            </a:r>
            <a:endParaRPr b="1" i="0" sz="2400" u="none" cap="none" strike="noStrike">
              <a:solidFill>
                <a:srgbClr val="00C5B9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grpSp>
        <p:nvGrpSpPr>
          <p:cNvPr id="1633" name="Google Shape;1633;p158"/>
          <p:cNvGrpSpPr/>
          <p:nvPr/>
        </p:nvGrpSpPr>
        <p:grpSpPr>
          <a:xfrm>
            <a:off x="332022" y="1185850"/>
            <a:ext cx="6169952" cy="3927767"/>
            <a:chOff x="255822" y="1262050"/>
            <a:chExt cx="6169952" cy="3927767"/>
          </a:xfrm>
        </p:grpSpPr>
        <p:pic>
          <p:nvPicPr>
            <p:cNvPr id="1634" name="Google Shape;1634;p15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33400" y="1262050"/>
              <a:ext cx="5892374" cy="37290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35" name="Google Shape;1635;p158"/>
            <p:cNvSpPr txBox="1"/>
            <p:nvPr/>
          </p:nvSpPr>
          <p:spPr>
            <a:xfrm>
              <a:off x="261943" y="1405182"/>
              <a:ext cx="483600" cy="40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en" sz="1800" u="none" cap="none" strike="noStrike">
                  <a:solidFill>
                    <a:srgbClr val="980000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①</a:t>
              </a:r>
              <a:endParaRPr b="1" i="0" sz="1800" u="none" cap="none" strike="noStrike">
                <a:solidFill>
                  <a:srgbClr val="980000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  <p:sp>
          <p:nvSpPr>
            <p:cNvPr id="1636" name="Google Shape;1636;p158"/>
            <p:cNvSpPr txBox="1"/>
            <p:nvPr/>
          </p:nvSpPr>
          <p:spPr>
            <a:xfrm>
              <a:off x="266309" y="1686598"/>
              <a:ext cx="483600" cy="40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en" sz="1800" u="none" cap="none" strike="noStrike">
                  <a:solidFill>
                    <a:srgbClr val="980000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②</a:t>
              </a:r>
              <a:endParaRPr b="1" i="0" sz="1800" u="none" cap="none" strike="noStrike">
                <a:solidFill>
                  <a:srgbClr val="980000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  <p:sp>
          <p:nvSpPr>
            <p:cNvPr id="1637" name="Google Shape;1637;p158"/>
            <p:cNvSpPr txBox="1"/>
            <p:nvPr/>
          </p:nvSpPr>
          <p:spPr>
            <a:xfrm>
              <a:off x="255834" y="2664135"/>
              <a:ext cx="483600" cy="64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en" sz="1800" u="none" cap="none" strike="noStrike">
                  <a:solidFill>
                    <a:srgbClr val="980000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④</a:t>
              </a:r>
              <a:endParaRPr b="1" i="0" sz="1800" u="none" cap="none" strike="noStrike">
                <a:solidFill>
                  <a:srgbClr val="980000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  <p:sp>
          <p:nvSpPr>
            <p:cNvPr id="1638" name="Google Shape;1638;p158"/>
            <p:cNvSpPr txBox="1"/>
            <p:nvPr/>
          </p:nvSpPr>
          <p:spPr>
            <a:xfrm>
              <a:off x="255822" y="2181552"/>
              <a:ext cx="483600" cy="64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en" sz="1800" u="none" cap="none" strike="noStrike">
                  <a:solidFill>
                    <a:srgbClr val="980000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③</a:t>
              </a:r>
              <a:endParaRPr b="1" i="0" sz="1800" u="none" cap="none" strike="noStrike">
                <a:solidFill>
                  <a:srgbClr val="980000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  <p:sp>
          <p:nvSpPr>
            <p:cNvPr id="1639" name="Google Shape;1639;p158"/>
            <p:cNvSpPr txBox="1"/>
            <p:nvPr/>
          </p:nvSpPr>
          <p:spPr>
            <a:xfrm>
              <a:off x="255837" y="3143174"/>
              <a:ext cx="483600" cy="64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en" sz="1800" u="none" cap="none" strike="noStrike">
                  <a:solidFill>
                    <a:srgbClr val="980000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⑤</a:t>
              </a:r>
              <a:endParaRPr b="1" i="0" sz="1800" u="none" cap="none" strike="noStrike">
                <a:solidFill>
                  <a:srgbClr val="980000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  <p:sp>
          <p:nvSpPr>
            <p:cNvPr id="1640" name="Google Shape;1640;p158"/>
            <p:cNvSpPr txBox="1"/>
            <p:nvPr/>
          </p:nvSpPr>
          <p:spPr>
            <a:xfrm>
              <a:off x="285470" y="4284693"/>
              <a:ext cx="483600" cy="64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en" sz="1800" u="none" cap="none" strike="noStrike">
                  <a:solidFill>
                    <a:srgbClr val="980000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⑥</a:t>
              </a:r>
              <a:endParaRPr b="1" i="0" sz="1800" u="none" cap="none" strike="noStrike">
                <a:solidFill>
                  <a:srgbClr val="980000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  <p:sp>
          <p:nvSpPr>
            <p:cNvPr id="1641" name="Google Shape;1641;p158"/>
            <p:cNvSpPr txBox="1"/>
            <p:nvPr/>
          </p:nvSpPr>
          <p:spPr>
            <a:xfrm>
              <a:off x="278424" y="4547217"/>
              <a:ext cx="483600" cy="64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en" sz="1800" u="none" cap="none" strike="noStrike">
                  <a:solidFill>
                    <a:srgbClr val="980000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⑦</a:t>
              </a:r>
              <a:endParaRPr b="1" i="0" sz="1800" u="none" cap="none" strike="noStrike">
                <a:solidFill>
                  <a:srgbClr val="980000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</p:grpSp>
      <p:sp>
        <p:nvSpPr>
          <p:cNvPr id="1642" name="Google Shape;1642;p158"/>
          <p:cNvSpPr txBox="1"/>
          <p:nvPr/>
        </p:nvSpPr>
        <p:spPr>
          <a:xfrm>
            <a:off x="6686850" y="1603250"/>
            <a:ext cx="2099400" cy="32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① </a:t>
            </a:r>
            <a:r>
              <a:rPr b="1" i="0" lang="en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상품 카테고리 선택</a:t>
            </a:r>
            <a:endParaRPr b="1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② 상품 이미지 선택</a:t>
            </a:r>
            <a:endParaRPr b="1" i="0" sz="1400" u="none" cap="none" strike="no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③ 상품명 입력</a:t>
            </a:r>
            <a:endParaRPr b="1" i="0" sz="1400" u="none" cap="none" strike="no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④ 상품가격 입력</a:t>
            </a:r>
            <a:endParaRPr b="1" i="0" sz="1400" u="none" cap="none" strike="no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⑤ 상품설명</a:t>
            </a:r>
            <a:endParaRPr b="1" i="0" sz="1400" u="none" cap="none" strike="no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⑥ 상품등록</a:t>
            </a:r>
            <a:endParaRPr b="1" i="0" sz="1400" u="none" cap="none" strike="no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⑦ 다시 작성</a:t>
            </a:r>
            <a:endParaRPr b="1" i="0" sz="1400" u="none" cap="none" strike="no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643" name="Google Shape;1643;p158"/>
          <p:cNvSpPr txBox="1"/>
          <p:nvPr>
            <p:ph idx="12" type="sldNum"/>
          </p:nvPr>
        </p:nvSpPr>
        <p:spPr>
          <a:xfrm>
            <a:off x="8595300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47" name="Shape 1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" name="Google Shape;1648;p159"/>
          <p:cNvSpPr txBox="1"/>
          <p:nvPr>
            <p:ph type="title"/>
          </p:nvPr>
        </p:nvSpPr>
        <p:spPr>
          <a:xfrm>
            <a:off x="832475" y="126338"/>
            <a:ext cx="79518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2400"/>
              <a:buFont typeface="Source Sans Pro"/>
              <a:buNone/>
            </a:pPr>
            <a:r>
              <a:rPr b="1" i="0" lang="en" sz="2400" u="none" cap="none" strike="noStrike">
                <a:solidFill>
                  <a:srgbClr val="00C5B9"/>
                </a:solidFill>
                <a:latin typeface="Nanum Gothic"/>
                <a:ea typeface="Nanum Gothic"/>
                <a:cs typeface="Nanum Gothic"/>
                <a:sym typeface="Nanum Gothic"/>
              </a:rPr>
              <a:t>4 - 6. 관리자 페이지 - </a:t>
            </a:r>
            <a:r>
              <a:rPr b="1" i="0" lang="en" sz="20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상품</a:t>
            </a:r>
            <a:r>
              <a:rPr lang="en" sz="2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등록</a:t>
            </a:r>
            <a:endParaRPr b="1" i="0" sz="2400" u="none" cap="none" strike="noStrike">
              <a:solidFill>
                <a:srgbClr val="00C5B9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649" name="Google Shape;1649;p159"/>
          <p:cNvSpPr txBox="1"/>
          <p:nvPr/>
        </p:nvSpPr>
        <p:spPr>
          <a:xfrm>
            <a:off x="585725" y="1733050"/>
            <a:ext cx="2099400" cy="32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① </a:t>
            </a:r>
            <a:r>
              <a:rPr b="1" i="0" lang="en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상품 카테고리 선택</a:t>
            </a:r>
            <a:endParaRPr b="1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② 상품 이미지 선택</a:t>
            </a:r>
            <a:endParaRPr b="1" i="0" sz="1400" u="none" cap="none" strike="no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③ 상품명 입력</a:t>
            </a:r>
            <a:endParaRPr b="1" i="0" sz="1400" u="none" cap="none" strike="no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④ 상품가격 입력</a:t>
            </a:r>
            <a:endParaRPr b="1" i="0" sz="1400" u="none" cap="none" strike="no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⑤ 상품설명</a:t>
            </a:r>
            <a:endParaRPr b="1" i="0" sz="1400" u="none" cap="none" strike="no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⑥ 상품등록</a:t>
            </a:r>
            <a:endParaRPr b="1" i="0" sz="1400" u="none" cap="none" strike="no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650" name="Google Shape;1650;p1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53750" y="1871000"/>
            <a:ext cx="1963600" cy="1125275"/>
          </a:xfrm>
          <a:prstGeom prst="rect">
            <a:avLst/>
          </a:prstGeom>
          <a:noFill/>
          <a:ln cap="flat" cmpd="sng" w="9525">
            <a:solidFill>
              <a:srgbClr val="6FA8DC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651" name="Google Shape;1651;p159"/>
          <p:cNvSpPr txBox="1"/>
          <p:nvPr/>
        </p:nvSpPr>
        <p:spPr>
          <a:xfrm>
            <a:off x="3352090" y="1757483"/>
            <a:ext cx="483600" cy="4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980000"/>
                </a:solidFill>
                <a:latin typeface="Nanum Gothic"/>
                <a:ea typeface="Nanum Gothic"/>
                <a:cs typeface="Nanum Gothic"/>
                <a:sym typeface="Nanum Gothic"/>
              </a:rPr>
              <a:t>①</a:t>
            </a:r>
            <a:endParaRPr b="1" i="0" sz="1800" u="none" cap="none" strike="noStrike">
              <a:solidFill>
                <a:srgbClr val="98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652" name="Google Shape;1652;p15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72000" y="1871000"/>
            <a:ext cx="1963600" cy="1125275"/>
          </a:xfrm>
          <a:prstGeom prst="rect">
            <a:avLst/>
          </a:prstGeom>
          <a:noFill/>
          <a:ln cap="flat" cmpd="sng" w="9525">
            <a:solidFill>
              <a:srgbClr val="6D9EEB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653" name="Google Shape;1653;p159"/>
          <p:cNvSpPr txBox="1"/>
          <p:nvPr/>
        </p:nvSpPr>
        <p:spPr>
          <a:xfrm>
            <a:off x="5380066" y="1764045"/>
            <a:ext cx="483600" cy="4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980000"/>
                </a:solidFill>
                <a:latin typeface="Nanum Gothic"/>
                <a:ea typeface="Nanum Gothic"/>
                <a:cs typeface="Nanum Gothic"/>
                <a:sym typeface="Nanum Gothic"/>
              </a:rPr>
              <a:t>②</a:t>
            </a:r>
            <a:endParaRPr b="1" i="0" sz="1800" u="none" cap="none" strike="noStrike">
              <a:solidFill>
                <a:srgbClr val="98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654" name="Google Shape;1654;p15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590250" y="1871000"/>
            <a:ext cx="1963600" cy="1125275"/>
          </a:xfrm>
          <a:prstGeom prst="rect">
            <a:avLst/>
          </a:prstGeom>
          <a:noFill/>
          <a:ln cap="flat" cmpd="sng" w="9525">
            <a:solidFill>
              <a:srgbClr val="6D9EEB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655" name="Google Shape;1655;p159"/>
          <p:cNvSpPr txBox="1"/>
          <p:nvPr/>
        </p:nvSpPr>
        <p:spPr>
          <a:xfrm>
            <a:off x="7388599" y="1755587"/>
            <a:ext cx="483600" cy="6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980000"/>
                </a:solidFill>
                <a:latin typeface="Nanum Gothic"/>
                <a:ea typeface="Nanum Gothic"/>
                <a:cs typeface="Nanum Gothic"/>
                <a:sym typeface="Nanum Gothic"/>
              </a:rPr>
              <a:t>③</a:t>
            </a:r>
            <a:endParaRPr b="1" i="0" sz="1800" u="none" cap="none" strike="noStrike">
              <a:solidFill>
                <a:srgbClr val="98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656" name="Google Shape;1656;p15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553750" y="3059800"/>
            <a:ext cx="1963600" cy="1138975"/>
          </a:xfrm>
          <a:prstGeom prst="rect">
            <a:avLst/>
          </a:prstGeom>
          <a:noFill/>
          <a:ln cap="flat" cmpd="sng" w="9525">
            <a:solidFill>
              <a:srgbClr val="6D9EEB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657" name="Google Shape;1657;p159"/>
          <p:cNvSpPr txBox="1"/>
          <p:nvPr/>
        </p:nvSpPr>
        <p:spPr>
          <a:xfrm>
            <a:off x="3351836" y="2952851"/>
            <a:ext cx="483600" cy="6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980000"/>
                </a:solidFill>
                <a:latin typeface="Nanum Gothic"/>
                <a:ea typeface="Nanum Gothic"/>
                <a:cs typeface="Nanum Gothic"/>
                <a:sym typeface="Nanum Gothic"/>
              </a:rPr>
              <a:t>④</a:t>
            </a:r>
            <a:endParaRPr b="1" i="0" sz="1800" u="none" cap="none" strike="noStrike">
              <a:solidFill>
                <a:srgbClr val="98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658" name="Google Shape;1658;p15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572000" y="3063225"/>
            <a:ext cx="1963600" cy="1138975"/>
          </a:xfrm>
          <a:prstGeom prst="rect">
            <a:avLst/>
          </a:prstGeom>
          <a:noFill/>
          <a:ln cap="flat" cmpd="sng" w="9525">
            <a:solidFill>
              <a:srgbClr val="6D9EEB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659" name="Google Shape;1659;p159"/>
          <p:cNvSpPr txBox="1"/>
          <p:nvPr/>
        </p:nvSpPr>
        <p:spPr>
          <a:xfrm>
            <a:off x="5360623" y="2956278"/>
            <a:ext cx="483600" cy="6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980000"/>
                </a:solidFill>
                <a:latin typeface="Nanum Gothic"/>
                <a:ea typeface="Nanum Gothic"/>
                <a:cs typeface="Nanum Gothic"/>
                <a:sym typeface="Nanum Gothic"/>
              </a:rPr>
              <a:t>⑤</a:t>
            </a:r>
            <a:endParaRPr b="1" i="0" sz="1800" u="none" cap="none" strike="noStrike">
              <a:solidFill>
                <a:srgbClr val="98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660" name="Google Shape;1660;p15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590250" y="3063225"/>
            <a:ext cx="1963600" cy="1138975"/>
          </a:xfrm>
          <a:prstGeom prst="rect">
            <a:avLst/>
          </a:prstGeom>
          <a:noFill/>
          <a:ln cap="flat" cmpd="sng" w="9525">
            <a:solidFill>
              <a:srgbClr val="6D9EEB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661" name="Google Shape;1661;p159"/>
          <p:cNvSpPr txBox="1"/>
          <p:nvPr/>
        </p:nvSpPr>
        <p:spPr>
          <a:xfrm>
            <a:off x="7398321" y="2955109"/>
            <a:ext cx="483600" cy="6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980000"/>
                </a:solidFill>
                <a:latin typeface="Nanum Gothic"/>
                <a:ea typeface="Nanum Gothic"/>
                <a:cs typeface="Nanum Gothic"/>
                <a:sym typeface="Nanum Gothic"/>
              </a:rPr>
              <a:t>⑥</a:t>
            </a:r>
            <a:endParaRPr b="1" i="0" sz="1800" u="none" cap="none" strike="noStrike">
              <a:solidFill>
                <a:srgbClr val="98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662" name="Google Shape;1662;p159"/>
          <p:cNvSpPr txBox="1"/>
          <p:nvPr>
            <p:ph idx="4294967295" type="body"/>
          </p:nvPr>
        </p:nvSpPr>
        <p:spPr>
          <a:xfrm>
            <a:off x="433325" y="1163950"/>
            <a:ext cx="5445300" cy="64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rgbClr val="2F3848"/>
              </a:buClr>
              <a:buSzPts val="1400"/>
              <a:buFont typeface="Source Sans Pro"/>
              <a:buNone/>
            </a:pPr>
            <a:r>
              <a:rPr b="1" lang="en" sz="1400">
                <a:latin typeface="Nanum Gothic"/>
                <a:ea typeface="Nanum Gothic"/>
                <a:cs typeface="Nanum Gothic"/>
                <a:sym typeface="Nanum Gothic"/>
              </a:rPr>
              <a:t>상품 등록 시 필수 입력값 검사</a:t>
            </a:r>
            <a:endParaRPr b="1" sz="14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rgbClr val="2F3848"/>
              </a:buClr>
              <a:buSzPts val="1400"/>
              <a:buFont typeface="Source Sans Pro"/>
              <a:buNone/>
            </a:pPr>
            <a:r>
              <a:t/>
            </a:r>
            <a:endParaRPr b="1" sz="14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663" name="Google Shape;1663;p159"/>
          <p:cNvSpPr txBox="1"/>
          <p:nvPr>
            <p:ph idx="12" type="sldNum"/>
          </p:nvPr>
        </p:nvSpPr>
        <p:spPr>
          <a:xfrm>
            <a:off x="8595300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67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8" name="Google Shape;1668;p160"/>
          <p:cNvSpPr txBox="1"/>
          <p:nvPr>
            <p:ph type="title"/>
          </p:nvPr>
        </p:nvSpPr>
        <p:spPr>
          <a:xfrm>
            <a:off x="832475" y="126338"/>
            <a:ext cx="7951800" cy="73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2400"/>
              <a:buFont typeface="Source Sans Pro"/>
              <a:buNone/>
            </a:pPr>
            <a:r>
              <a:rPr lang="en">
                <a:latin typeface="Nanum Gothic"/>
                <a:ea typeface="Nanum Gothic"/>
                <a:cs typeface="Nanum Gothic"/>
                <a:sym typeface="Nanum Gothic"/>
              </a:rPr>
              <a:t>4 - 6. 관리자 페이지 - </a:t>
            </a:r>
            <a:r>
              <a:rPr lang="en" sz="2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상품 상태</a:t>
            </a:r>
            <a:endParaRPr/>
          </a:p>
        </p:txBody>
      </p:sp>
      <p:pic>
        <p:nvPicPr>
          <p:cNvPr id="1669" name="Google Shape;1669;p160"/>
          <p:cNvPicPr preferRelativeResize="0"/>
          <p:nvPr/>
        </p:nvPicPr>
        <p:blipFill rotWithShape="1">
          <a:blip r:embed="rId3">
            <a:alphaModFix/>
          </a:blip>
          <a:srcRect b="0" l="0" r="1127" t="0"/>
          <a:stretch/>
        </p:blipFill>
        <p:spPr>
          <a:xfrm>
            <a:off x="272696" y="1185100"/>
            <a:ext cx="5871325" cy="1210325"/>
          </a:xfrm>
          <a:prstGeom prst="rect">
            <a:avLst/>
          </a:prstGeom>
          <a:noFill/>
          <a:ln>
            <a:noFill/>
          </a:ln>
        </p:spPr>
      </p:pic>
      <p:sp>
        <p:nvSpPr>
          <p:cNvPr id="1670" name="Google Shape;1670;p160"/>
          <p:cNvSpPr/>
          <p:nvPr/>
        </p:nvSpPr>
        <p:spPr>
          <a:xfrm>
            <a:off x="4691500" y="1401825"/>
            <a:ext cx="1452600" cy="9516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71" name="Google Shape;1671;p1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62725" y="2558450"/>
            <a:ext cx="6774534" cy="24432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1672" name="Google Shape;1672;p160"/>
          <p:cNvCxnSpPr>
            <a:endCxn id="1671" idx="0"/>
          </p:cNvCxnSpPr>
          <p:nvPr/>
        </p:nvCxnSpPr>
        <p:spPr>
          <a:xfrm flipH="1">
            <a:off x="5249992" y="2367650"/>
            <a:ext cx="4200" cy="1908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73" name="Google Shape;1673;p160"/>
          <p:cNvSpPr/>
          <p:nvPr/>
        </p:nvSpPr>
        <p:spPr>
          <a:xfrm>
            <a:off x="5324875" y="3530000"/>
            <a:ext cx="2381400" cy="627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4" name="Google Shape;1674;p160"/>
          <p:cNvSpPr txBox="1"/>
          <p:nvPr>
            <p:ph idx="12" type="sldNum"/>
          </p:nvPr>
        </p:nvSpPr>
        <p:spPr>
          <a:xfrm>
            <a:off x="8595300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78" name="Shape 1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9" name="Google Shape;1679;p1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04925" y="1428750"/>
            <a:ext cx="6334125" cy="228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80" name="Google Shape;1680;p161"/>
          <p:cNvSpPr txBox="1"/>
          <p:nvPr>
            <p:ph type="title"/>
          </p:nvPr>
        </p:nvSpPr>
        <p:spPr>
          <a:xfrm>
            <a:off x="832475" y="126338"/>
            <a:ext cx="79518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2400"/>
              <a:buFont typeface="Source Sans Pro"/>
              <a:buNone/>
            </a:pPr>
            <a:r>
              <a:rPr b="1" i="0" lang="en" sz="2400" u="none" cap="none" strike="noStrike">
                <a:solidFill>
                  <a:srgbClr val="00C5B9"/>
                </a:solidFill>
                <a:latin typeface="Nanum Gothic"/>
                <a:ea typeface="Nanum Gothic"/>
                <a:cs typeface="Nanum Gothic"/>
                <a:sym typeface="Nanum Gothic"/>
              </a:rPr>
              <a:t>4 - 6. 관리자 페이지 - </a:t>
            </a:r>
            <a:r>
              <a:rPr b="1" i="0" lang="en" sz="20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주문관리</a:t>
            </a:r>
            <a:endParaRPr b="1" i="0" sz="2400" u="none" cap="none" strike="noStrike">
              <a:solidFill>
                <a:srgbClr val="00C5B9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81" name="Google Shape;1681;p161"/>
          <p:cNvSpPr txBox="1"/>
          <p:nvPr>
            <p:ph idx="12" type="sldNum"/>
          </p:nvPr>
        </p:nvSpPr>
        <p:spPr>
          <a:xfrm>
            <a:off x="8595300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85" name="Shape 1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6" name="Google Shape;1686;p162"/>
          <p:cNvPicPr preferRelativeResize="0"/>
          <p:nvPr/>
        </p:nvPicPr>
        <p:blipFill rotWithShape="1">
          <a:blip r:embed="rId3">
            <a:alphaModFix/>
          </a:blip>
          <a:srcRect b="0" l="560" r="954" t="0"/>
          <a:stretch/>
        </p:blipFill>
        <p:spPr>
          <a:xfrm>
            <a:off x="266538" y="1133166"/>
            <a:ext cx="7178525" cy="3982150"/>
          </a:xfrm>
          <a:prstGeom prst="rect">
            <a:avLst/>
          </a:prstGeom>
          <a:noFill/>
          <a:ln>
            <a:noFill/>
          </a:ln>
        </p:spPr>
      </p:pic>
      <p:sp>
        <p:nvSpPr>
          <p:cNvPr id="1687" name="Google Shape;1687;p162"/>
          <p:cNvSpPr txBox="1"/>
          <p:nvPr>
            <p:ph type="title"/>
          </p:nvPr>
        </p:nvSpPr>
        <p:spPr>
          <a:xfrm>
            <a:off x="832475" y="126338"/>
            <a:ext cx="79518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2400"/>
              <a:buFont typeface="Source Sans Pro"/>
              <a:buNone/>
            </a:pPr>
            <a:r>
              <a:rPr b="1" i="0" lang="en" sz="2400" u="none" cap="none" strike="noStrike">
                <a:solidFill>
                  <a:srgbClr val="00C5B9"/>
                </a:solidFill>
                <a:latin typeface="Nanum Gothic"/>
                <a:ea typeface="Nanum Gothic"/>
                <a:cs typeface="Nanum Gothic"/>
                <a:sym typeface="Nanum Gothic"/>
              </a:rPr>
              <a:t>4 - 6. 관리자 페이지 - </a:t>
            </a:r>
            <a:r>
              <a:rPr b="1" i="0" lang="en" sz="20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주문관리</a:t>
            </a:r>
            <a:endParaRPr b="1" i="0" sz="2400" u="none" cap="none" strike="noStrike">
              <a:solidFill>
                <a:srgbClr val="00C5B9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88" name="Google Shape;1688;p162"/>
          <p:cNvSpPr txBox="1"/>
          <p:nvPr/>
        </p:nvSpPr>
        <p:spPr>
          <a:xfrm>
            <a:off x="851700" y="1209150"/>
            <a:ext cx="483600" cy="4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980000"/>
                </a:solidFill>
                <a:latin typeface="Nanum Gothic"/>
                <a:ea typeface="Nanum Gothic"/>
                <a:cs typeface="Nanum Gothic"/>
                <a:sym typeface="Nanum Gothic"/>
              </a:rPr>
              <a:t>①</a:t>
            </a:r>
            <a:endParaRPr b="1" i="0" sz="1800" u="none" cap="none" strike="noStrike">
              <a:solidFill>
                <a:srgbClr val="98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689" name="Google Shape;1689;p162"/>
          <p:cNvSpPr txBox="1"/>
          <p:nvPr/>
        </p:nvSpPr>
        <p:spPr>
          <a:xfrm>
            <a:off x="5774725" y="1209150"/>
            <a:ext cx="483600" cy="4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980000"/>
                </a:solidFill>
                <a:latin typeface="Nanum Gothic"/>
                <a:ea typeface="Nanum Gothic"/>
                <a:cs typeface="Nanum Gothic"/>
                <a:sym typeface="Nanum Gothic"/>
              </a:rPr>
              <a:t>②</a:t>
            </a:r>
            <a:endParaRPr b="1" i="0" sz="1800" u="none" cap="none" strike="noStrike">
              <a:solidFill>
                <a:srgbClr val="98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690" name="Google Shape;1690;p162"/>
          <p:cNvSpPr txBox="1"/>
          <p:nvPr/>
        </p:nvSpPr>
        <p:spPr>
          <a:xfrm>
            <a:off x="7445050" y="1534200"/>
            <a:ext cx="1560900" cy="3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① Excel 다운로드</a:t>
            </a:r>
            <a:endParaRPr b="0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  - 전체 주문내역</a:t>
            </a:r>
            <a:endParaRPr b="0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     엑셀 형식으로 </a:t>
            </a:r>
            <a:endParaRPr b="0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     다운로드</a:t>
            </a:r>
            <a:endParaRPr b="0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② 주문준비현황</a:t>
            </a:r>
            <a:endParaRPr b="1" i="0" sz="1400" u="none" cap="none" strike="no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   변경</a:t>
            </a:r>
            <a:endParaRPr b="1" i="0" sz="1400" u="none" cap="none" strike="no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691" name="Google Shape;1691;p162"/>
          <p:cNvSpPr txBox="1"/>
          <p:nvPr>
            <p:ph idx="12" type="sldNum"/>
          </p:nvPr>
        </p:nvSpPr>
        <p:spPr>
          <a:xfrm>
            <a:off x="8595300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95" name="Shape 1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6" name="Google Shape;1696;p163"/>
          <p:cNvSpPr txBox="1"/>
          <p:nvPr>
            <p:ph type="title"/>
          </p:nvPr>
        </p:nvSpPr>
        <p:spPr>
          <a:xfrm>
            <a:off x="832475" y="126338"/>
            <a:ext cx="79518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2400"/>
              <a:buFont typeface="Source Sans Pro"/>
              <a:buNone/>
            </a:pPr>
            <a:r>
              <a:rPr b="1" i="0" lang="en" sz="2400" u="none" cap="none" strike="noStrike">
                <a:solidFill>
                  <a:srgbClr val="00C5B9"/>
                </a:solidFill>
                <a:latin typeface="Nanum Gothic"/>
                <a:ea typeface="Nanum Gothic"/>
                <a:cs typeface="Nanum Gothic"/>
                <a:sym typeface="Nanum Gothic"/>
              </a:rPr>
              <a:t>4 - 6. 관리자 페이지 - </a:t>
            </a:r>
            <a:r>
              <a:rPr b="1" i="0" lang="en" sz="20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주문관리</a:t>
            </a:r>
            <a:endParaRPr b="1" i="0" sz="2400" u="none" cap="none" strike="noStrike">
              <a:solidFill>
                <a:srgbClr val="00C5B9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697" name="Google Shape;1697;p1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58575" y="1075875"/>
            <a:ext cx="2843325" cy="234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8" name="Google Shape;1698;p163"/>
          <p:cNvPicPr preferRelativeResize="0"/>
          <p:nvPr/>
        </p:nvPicPr>
        <p:blipFill rotWithShape="1">
          <a:blip r:embed="rId4">
            <a:alphaModFix/>
          </a:blip>
          <a:srcRect b="69190" l="561" r="73453" t="0"/>
          <a:stretch/>
        </p:blipFill>
        <p:spPr>
          <a:xfrm>
            <a:off x="618650" y="1314900"/>
            <a:ext cx="1894075" cy="12268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99" name="Google Shape;1699;p163"/>
          <p:cNvCxnSpPr/>
          <p:nvPr/>
        </p:nvCxnSpPr>
        <p:spPr>
          <a:xfrm>
            <a:off x="1271575" y="1642450"/>
            <a:ext cx="15870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1700" name="Google Shape;1700;p16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42913" y="3542125"/>
            <a:ext cx="8258175" cy="1304925"/>
          </a:xfrm>
          <a:prstGeom prst="rect">
            <a:avLst/>
          </a:prstGeom>
          <a:noFill/>
          <a:ln>
            <a:noFill/>
          </a:ln>
        </p:spPr>
      </p:pic>
      <p:sp>
        <p:nvSpPr>
          <p:cNvPr id="1701" name="Google Shape;1701;p163"/>
          <p:cNvSpPr txBox="1"/>
          <p:nvPr/>
        </p:nvSpPr>
        <p:spPr>
          <a:xfrm>
            <a:off x="6047750" y="1825050"/>
            <a:ext cx="2559300" cy="14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[Excel 다운로드] 버튼 클릭 시 미완료 주문 목록을 </a:t>
            </a:r>
            <a:endParaRPr b="0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엑셀 양식으로 다운로드 가능</a:t>
            </a:r>
            <a:endParaRPr b="0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702" name="Google Shape;1702;p163"/>
          <p:cNvSpPr txBox="1"/>
          <p:nvPr>
            <p:ph idx="12" type="sldNum"/>
          </p:nvPr>
        </p:nvSpPr>
        <p:spPr>
          <a:xfrm>
            <a:off x="8595300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9"/>
          <p:cNvSpPr txBox="1"/>
          <p:nvPr>
            <p:ph idx="1" type="body"/>
          </p:nvPr>
        </p:nvSpPr>
        <p:spPr>
          <a:xfrm>
            <a:off x="2554050" y="2133050"/>
            <a:ext cx="4035900" cy="17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ource Sans Pro"/>
              <a:buNone/>
            </a:pPr>
            <a:r>
              <a:rPr b="1" i="0" lang="en" sz="4800" u="none" cap="none" strike="noStrike">
                <a:solidFill>
                  <a:srgbClr val="00C5B9"/>
                </a:solidFill>
                <a:latin typeface="Nanum Gothic"/>
                <a:ea typeface="Nanum Gothic"/>
                <a:cs typeface="Nanum Gothic"/>
                <a:sym typeface="Nanum Gothic"/>
              </a:rPr>
              <a:t>OAUTH 2.0</a:t>
            </a:r>
            <a:endParaRPr b="1" i="0" sz="4800">
              <a:solidFill>
                <a:srgbClr val="00C5B9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Source Sans Pro"/>
              <a:buNone/>
            </a:pPr>
            <a:r>
              <a:rPr b="1" i="0" lang="en" sz="4800" u="none" cap="none" strike="noStrike">
                <a:solidFill>
                  <a:srgbClr val="00C5B9"/>
                </a:solidFill>
                <a:latin typeface="Nanum Gothic"/>
                <a:ea typeface="Nanum Gothic"/>
                <a:cs typeface="Nanum Gothic"/>
                <a:sym typeface="Nanum Gothic"/>
              </a:rPr>
              <a:t>간단요약</a:t>
            </a:r>
            <a:endParaRPr b="0" i="0" sz="3200" u="none" cap="none" strike="noStrike">
              <a:solidFill>
                <a:srgbClr val="00C5B9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06" name="Shape 1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7" name="Google Shape;1707;p164"/>
          <p:cNvSpPr/>
          <p:nvPr/>
        </p:nvSpPr>
        <p:spPr>
          <a:xfrm>
            <a:off x="124275" y="1097525"/>
            <a:ext cx="8929500" cy="29637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08" name="Google Shape;1708;p164"/>
          <p:cNvGrpSpPr/>
          <p:nvPr/>
        </p:nvGrpSpPr>
        <p:grpSpPr>
          <a:xfrm>
            <a:off x="1061200" y="2308950"/>
            <a:ext cx="4139700" cy="1682400"/>
            <a:chOff x="506700" y="2302150"/>
            <a:chExt cx="4139700" cy="1682400"/>
          </a:xfrm>
        </p:grpSpPr>
        <p:sp>
          <p:nvSpPr>
            <p:cNvPr id="1709" name="Google Shape;1709;p164"/>
            <p:cNvSpPr/>
            <p:nvPr/>
          </p:nvSpPr>
          <p:spPr>
            <a:xfrm>
              <a:off x="506700" y="2302150"/>
              <a:ext cx="4139700" cy="1682400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710" name="Google Shape;1710;p16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47077" y="2328002"/>
              <a:ext cx="1955575" cy="1609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11" name="Google Shape;1711;p164"/>
            <p:cNvSpPr txBox="1"/>
            <p:nvPr/>
          </p:nvSpPr>
          <p:spPr>
            <a:xfrm>
              <a:off x="1389625" y="2959450"/>
              <a:ext cx="2979900" cy="914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1" i="0" lang="en" sz="1200" u="none" cap="none" strike="noStrike">
                  <a:solidFill>
                    <a:schemeClr val="dk1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[픽업완료]</a:t>
              </a:r>
              <a:endParaRPr b="1" i="0" sz="12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" sz="1200" u="none" cap="none" strike="noStrike">
                  <a:solidFill>
                    <a:schemeClr val="dk1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  - 픽업 시간 자동 업데이트 &amp; 주문 종료</a:t>
              </a:r>
              <a:endParaRPr b="0" i="0" sz="12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1" i="0" lang="en" sz="1200" u="none" cap="none" strike="noStrike">
                  <a:solidFill>
                    <a:schemeClr val="dk1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[주문 취소]</a:t>
              </a:r>
              <a:endParaRPr b="1" i="0" sz="12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" sz="1200" u="none" cap="none" strike="noStrike">
                  <a:solidFill>
                    <a:schemeClr val="dk1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  - 수량 &amp; 금액 0으로 변경</a:t>
              </a:r>
              <a:endParaRPr b="0" i="0" sz="12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</p:grpSp>
      <p:sp>
        <p:nvSpPr>
          <p:cNvPr id="1712" name="Google Shape;1712;p164"/>
          <p:cNvSpPr txBox="1"/>
          <p:nvPr>
            <p:ph type="title"/>
          </p:nvPr>
        </p:nvSpPr>
        <p:spPr>
          <a:xfrm>
            <a:off x="832475" y="126338"/>
            <a:ext cx="79518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2400" u="none" cap="none" strike="noStrike">
                <a:solidFill>
                  <a:srgbClr val="00C5B9"/>
                </a:solidFill>
                <a:latin typeface="Nanum Gothic"/>
                <a:ea typeface="Nanum Gothic"/>
                <a:cs typeface="Nanum Gothic"/>
                <a:sym typeface="Nanum Gothic"/>
              </a:rPr>
              <a:t>4 - 5. 관리자 페이지 - </a:t>
            </a:r>
            <a:r>
              <a:rPr b="1" i="0" lang="en" sz="20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주문관리</a:t>
            </a:r>
            <a:endParaRPr b="1" i="0" sz="2400" u="none" cap="none" strike="noStrike">
              <a:solidFill>
                <a:srgbClr val="00C5B9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713" name="Google Shape;1713;p16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44675" y="2426251"/>
            <a:ext cx="2181225" cy="144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4" name="Google Shape;1714;p164"/>
          <p:cNvPicPr preferRelativeResize="0"/>
          <p:nvPr/>
        </p:nvPicPr>
        <p:blipFill rotWithShape="1">
          <a:blip r:embed="rId5">
            <a:alphaModFix/>
          </a:blip>
          <a:srcRect b="0" l="651" r="601" t="4489"/>
          <a:stretch/>
        </p:blipFill>
        <p:spPr>
          <a:xfrm>
            <a:off x="207675" y="1165975"/>
            <a:ext cx="8728650" cy="108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5" name="Google Shape;1715;p164"/>
          <p:cNvPicPr preferRelativeResize="0"/>
          <p:nvPr/>
        </p:nvPicPr>
        <p:blipFill rotWithShape="1">
          <a:blip r:embed="rId6">
            <a:alphaModFix/>
          </a:blip>
          <a:srcRect b="0" l="0" r="0" t="47448"/>
          <a:stretch/>
        </p:blipFill>
        <p:spPr>
          <a:xfrm>
            <a:off x="207675" y="4342650"/>
            <a:ext cx="8728649" cy="576125"/>
          </a:xfrm>
          <a:prstGeom prst="rect">
            <a:avLst/>
          </a:prstGeom>
          <a:noFill/>
          <a:ln>
            <a:noFill/>
          </a:ln>
        </p:spPr>
      </p:pic>
      <p:sp>
        <p:nvSpPr>
          <p:cNvPr id="1716" name="Google Shape;1716;p164"/>
          <p:cNvSpPr/>
          <p:nvPr/>
        </p:nvSpPr>
        <p:spPr>
          <a:xfrm>
            <a:off x="7864975" y="1921625"/>
            <a:ext cx="481200" cy="264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7" name="Google Shape;1717;p164"/>
          <p:cNvSpPr/>
          <p:nvPr/>
        </p:nvSpPr>
        <p:spPr>
          <a:xfrm>
            <a:off x="7864975" y="4598600"/>
            <a:ext cx="443100" cy="264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8" name="Google Shape;1718;p164"/>
          <p:cNvSpPr txBox="1"/>
          <p:nvPr/>
        </p:nvSpPr>
        <p:spPr>
          <a:xfrm>
            <a:off x="3354775" y="2465150"/>
            <a:ext cx="1932300" cy="6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[업데이트] 버튼 클릭 시</a:t>
            </a:r>
            <a:endParaRPr b="0" i="0" sz="12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  주문 준비 현황 변경</a:t>
            </a:r>
            <a:endParaRPr b="0" i="0" sz="12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719" name="Google Shape;1719;p164"/>
          <p:cNvSpPr/>
          <p:nvPr/>
        </p:nvSpPr>
        <p:spPr>
          <a:xfrm>
            <a:off x="4409400" y="4095725"/>
            <a:ext cx="325200" cy="2124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6CF3C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20" name="Google Shape;1720;p164"/>
          <p:cNvCxnSpPr/>
          <p:nvPr/>
        </p:nvCxnSpPr>
        <p:spPr>
          <a:xfrm>
            <a:off x="3059325" y="2751475"/>
            <a:ext cx="325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721" name="Google Shape;1721;p164"/>
          <p:cNvSpPr txBox="1"/>
          <p:nvPr>
            <p:ph idx="12" type="sldNum"/>
          </p:nvPr>
        </p:nvSpPr>
        <p:spPr>
          <a:xfrm>
            <a:off x="8595300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25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6" name="Google Shape;1726;p1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28750" y="1342775"/>
            <a:ext cx="6286500" cy="2305050"/>
          </a:xfrm>
          <a:prstGeom prst="rect">
            <a:avLst/>
          </a:prstGeom>
          <a:noFill/>
          <a:ln>
            <a:noFill/>
          </a:ln>
        </p:spPr>
      </p:pic>
      <p:sp>
        <p:nvSpPr>
          <p:cNvPr id="1727" name="Google Shape;1727;p165"/>
          <p:cNvSpPr txBox="1"/>
          <p:nvPr>
            <p:ph type="title"/>
          </p:nvPr>
        </p:nvSpPr>
        <p:spPr>
          <a:xfrm>
            <a:off x="832475" y="126338"/>
            <a:ext cx="79518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2400" u="none" cap="none" strike="noStrike">
                <a:solidFill>
                  <a:srgbClr val="00C5B9"/>
                </a:solidFill>
                <a:latin typeface="Nanum Gothic"/>
                <a:ea typeface="Nanum Gothic"/>
                <a:cs typeface="Nanum Gothic"/>
                <a:sym typeface="Nanum Gothic"/>
              </a:rPr>
              <a:t>4 - 6. 관리자 페이지 - </a:t>
            </a:r>
            <a:r>
              <a:rPr b="1" i="0" lang="en" sz="20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매출관리</a:t>
            </a:r>
            <a:endParaRPr b="1" i="0" sz="2400" u="none" cap="none" strike="noStrike">
              <a:solidFill>
                <a:srgbClr val="00C5B9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28" name="Google Shape;1728;p165"/>
          <p:cNvSpPr txBox="1"/>
          <p:nvPr>
            <p:ph idx="12" type="sldNum"/>
          </p:nvPr>
        </p:nvSpPr>
        <p:spPr>
          <a:xfrm>
            <a:off x="8595300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32" name="Shape 1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3" name="Google Shape;1733;p166"/>
          <p:cNvSpPr txBox="1"/>
          <p:nvPr>
            <p:ph type="title"/>
          </p:nvPr>
        </p:nvSpPr>
        <p:spPr>
          <a:xfrm>
            <a:off x="832475" y="126338"/>
            <a:ext cx="79518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2400" u="none" cap="none" strike="noStrike">
                <a:solidFill>
                  <a:srgbClr val="00C5B9"/>
                </a:solidFill>
                <a:latin typeface="Nanum Gothic"/>
                <a:ea typeface="Nanum Gothic"/>
                <a:cs typeface="Nanum Gothic"/>
                <a:sym typeface="Nanum Gothic"/>
              </a:rPr>
              <a:t>4 - 6. 관리자 페이지 - </a:t>
            </a:r>
            <a:r>
              <a:rPr b="1" i="0" lang="en" sz="20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매출관리</a:t>
            </a:r>
            <a:endParaRPr b="1" i="0" sz="2400" u="none" cap="none" strike="noStrike">
              <a:solidFill>
                <a:srgbClr val="00C5B9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734" name="Google Shape;1734;p1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5800" y="1328250"/>
            <a:ext cx="3469701" cy="2195375"/>
          </a:xfrm>
          <a:prstGeom prst="rect">
            <a:avLst/>
          </a:prstGeom>
          <a:noFill/>
          <a:ln>
            <a:noFill/>
          </a:ln>
        </p:spPr>
      </p:pic>
      <p:sp>
        <p:nvSpPr>
          <p:cNvPr id="1735" name="Google Shape;1735;p166"/>
          <p:cNvSpPr txBox="1"/>
          <p:nvPr/>
        </p:nvSpPr>
        <p:spPr>
          <a:xfrm>
            <a:off x="411875" y="3523625"/>
            <a:ext cx="2559300" cy="9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① 전체 항목 조회</a:t>
            </a:r>
            <a:endParaRPr b="1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 - 검색 기준 선택하지 않을 경우</a:t>
            </a:r>
            <a:endParaRPr b="0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   전체 항목 검색</a:t>
            </a:r>
            <a:endParaRPr b="0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736" name="Google Shape;1736;p166"/>
          <p:cNvPicPr preferRelativeResize="0"/>
          <p:nvPr/>
        </p:nvPicPr>
        <p:blipFill rotWithShape="1">
          <a:blip r:embed="rId4">
            <a:alphaModFix/>
          </a:blip>
          <a:srcRect b="32528" l="0" r="33262" t="0"/>
          <a:stretch/>
        </p:blipFill>
        <p:spPr>
          <a:xfrm>
            <a:off x="4122650" y="1239050"/>
            <a:ext cx="2435800" cy="1130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7" name="Google Shape;1737;p16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095275" y="2646775"/>
            <a:ext cx="3189350" cy="2431650"/>
          </a:xfrm>
          <a:prstGeom prst="rect">
            <a:avLst/>
          </a:prstGeom>
          <a:noFill/>
          <a:ln>
            <a:noFill/>
          </a:ln>
        </p:spPr>
      </p:pic>
      <p:sp>
        <p:nvSpPr>
          <p:cNvPr id="1738" name="Google Shape;1738;p166"/>
          <p:cNvSpPr txBox="1"/>
          <p:nvPr/>
        </p:nvSpPr>
        <p:spPr>
          <a:xfrm>
            <a:off x="4074850" y="923450"/>
            <a:ext cx="4959600" cy="3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4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⑤ 카테고리 선택                        ⑥ 상품 선택</a:t>
            </a:r>
            <a:endParaRPr b="1" i="0" sz="1400" u="none" cap="none" strike="no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9" name="Google Shape;1739;p16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623650" y="1239050"/>
            <a:ext cx="2459100" cy="1130450"/>
          </a:xfrm>
          <a:prstGeom prst="rect">
            <a:avLst/>
          </a:prstGeom>
          <a:noFill/>
          <a:ln>
            <a:noFill/>
          </a:ln>
        </p:spPr>
      </p:pic>
      <p:sp>
        <p:nvSpPr>
          <p:cNvPr id="1740" name="Google Shape;1740;p166"/>
          <p:cNvSpPr txBox="1"/>
          <p:nvPr/>
        </p:nvSpPr>
        <p:spPr>
          <a:xfrm>
            <a:off x="5071300" y="2369488"/>
            <a:ext cx="3237300" cy="3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⑦ 기간 선택             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1" name="Google Shape;1741;p166"/>
          <p:cNvSpPr txBox="1"/>
          <p:nvPr/>
        </p:nvSpPr>
        <p:spPr>
          <a:xfrm>
            <a:off x="2403250" y="2666950"/>
            <a:ext cx="1671600" cy="11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② 결제 방법 선택</a:t>
            </a:r>
            <a:endParaRPr b="1" i="0" sz="1400" u="none" cap="none" strike="no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③ 회원 아이디 지정</a:t>
            </a:r>
            <a:endParaRPr b="1" i="0" sz="1400" u="none" cap="none" strike="no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④ 주문 번호 지정</a:t>
            </a:r>
            <a:endParaRPr b="1" i="0" sz="1400" u="none" cap="none" strike="no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742" name="Google Shape;1742;p166"/>
          <p:cNvSpPr txBox="1"/>
          <p:nvPr>
            <p:ph idx="12" type="sldNum"/>
          </p:nvPr>
        </p:nvSpPr>
        <p:spPr>
          <a:xfrm>
            <a:off x="8595300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46" name="Shape 1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7" name="Google Shape;1747;p167"/>
          <p:cNvSpPr txBox="1"/>
          <p:nvPr>
            <p:ph type="title"/>
          </p:nvPr>
        </p:nvSpPr>
        <p:spPr>
          <a:xfrm>
            <a:off x="832475" y="126338"/>
            <a:ext cx="79518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2400" u="none" cap="none" strike="noStrike">
                <a:solidFill>
                  <a:srgbClr val="00C5B9"/>
                </a:solidFill>
                <a:latin typeface="Nanum Gothic"/>
                <a:ea typeface="Nanum Gothic"/>
                <a:cs typeface="Nanum Gothic"/>
                <a:sym typeface="Nanum Gothic"/>
              </a:rPr>
              <a:t>4 - 6. 관리자 페이지 - </a:t>
            </a:r>
            <a:r>
              <a:rPr b="1" i="0" lang="en" sz="20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매출관리</a:t>
            </a:r>
            <a:endParaRPr b="1" i="0" sz="2400" u="none" cap="none" strike="noStrike">
              <a:solidFill>
                <a:srgbClr val="00C5B9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748" name="Google Shape;1748;p167"/>
          <p:cNvPicPr preferRelativeResize="0"/>
          <p:nvPr/>
        </p:nvPicPr>
        <p:blipFill rotWithShape="1">
          <a:blip r:embed="rId3">
            <a:alphaModFix/>
          </a:blip>
          <a:srcRect b="0" l="0" r="0" t="22719"/>
          <a:stretch/>
        </p:blipFill>
        <p:spPr>
          <a:xfrm>
            <a:off x="664963" y="1545825"/>
            <a:ext cx="7814074" cy="1140625"/>
          </a:xfrm>
          <a:prstGeom prst="rect">
            <a:avLst/>
          </a:prstGeom>
          <a:noFill/>
          <a:ln>
            <a:noFill/>
          </a:ln>
        </p:spPr>
      </p:pic>
      <p:sp>
        <p:nvSpPr>
          <p:cNvPr id="1749" name="Google Shape;1749;p167"/>
          <p:cNvSpPr txBox="1"/>
          <p:nvPr/>
        </p:nvSpPr>
        <p:spPr>
          <a:xfrm>
            <a:off x="608650" y="1163325"/>
            <a:ext cx="4959600" cy="3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검색 기준 선택하지 않은 경우 - 전 항목 조회 </a:t>
            </a:r>
            <a:endParaRPr b="1" i="0" sz="1400" u="none" cap="none" strike="no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0" name="Google Shape;1750;p167"/>
          <p:cNvSpPr txBox="1"/>
          <p:nvPr/>
        </p:nvSpPr>
        <p:spPr>
          <a:xfrm>
            <a:off x="664975" y="3008500"/>
            <a:ext cx="4959600" cy="3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특정 검색 기준을 선택한 경우 </a:t>
            </a:r>
            <a:endParaRPr b="1" i="0" sz="1400" u="none" cap="none" strike="no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51" name="Google Shape;1751;p167"/>
          <p:cNvGrpSpPr/>
          <p:nvPr/>
        </p:nvGrpSpPr>
        <p:grpSpPr>
          <a:xfrm>
            <a:off x="664963" y="3371600"/>
            <a:ext cx="7814074" cy="1099756"/>
            <a:chOff x="664963" y="3371600"/>
            <a:chExt cx="7814074" cy="1099756"/>
          </a:xfrm>
        </p:grpSpPr>
        <p:pic>
          <p:nvPicPr>
            <p:cNvPr id="1752" name="Google Shape;1752;p16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64963" y="3371600"/>
              <a:ext cx="7814074" cy="10997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53" name="Google Shape;1753;p16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041725" y="3788131"/>
              <a:ext cx="647700" cy="266700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1754" name="Google Shape;1754;p167"/>
          <p:cNvCxnSpPr/>
          <p:nvPr/>
        </p:nvCxnSpPr>
        <p:spPr>
          <a:xfrm>
            <a:off x="4086625" y="4030250"/>
            <a:ext cx="5919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55" name="Google Shape;1755;p167"/>
          <p:cNvSpPr txBox="1"/>
          <p:nvPr/>
        </p:nvSpPr>
        <p:spPr>
          <a:xfrm>
            <a:off x="3987976" y="3969775"/>
            <a:ext cx="2881800" cy="3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highlight>
                  <a:srgbClr val="F4CCCC"/>
                </a:highlight>
                <a:latin typeface="Nanum Gothic"/>
                <a:ea typeface="Nanum Gothic"/>
                <a:cs typeface="Nanum Gothic"/>
                <a:sym typeface="Nanum Gothic"/>
              </a:rPr>
              <a:t>특정 문구를 포함한 조건으로 검색</a:t>
            </a:r>
            <a:endParaRPr sz="1200">
              <a:highlight>
                <a:srgbClr val="F4CCCC"/>
              </a:highlight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756" name="Google Shape;1756;p167"/>
          <p:cNvSpPr txBox="1"/>
          <p:nvPr>
            <p:ph idx="12" type="sldNum"/>
          </p:nvPr>
        </p:nvSpPr>
        <p:spPr>
          <a:xfrm>
            <a:off x="8595300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60" name="Shape 1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1" name="Google Shape;1761;p1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01375" y="980250"/>
            <a:ext cx="6541259" cy="4050450"/>
          </a:xfrm>
          <a:prstGeom prst="rect">
            <a:avLst/>
          </a:prstGeom>
          <a:noFill/>
          <a:ln>
            <a:noFill/>
          </a:ln>
        </p:spPr>
      </p:pic>
      <p:sp>
        <p:nvSpPr>
          <p:cNvPr id="1762" name="Google Shape;1762;p168"/>
          <p:cNvSpPr txBox="1"/>
          <p:nvPr>
            <p:ph type="title"/>
          </p:nvPr>
        </p:nvSpPr>
        <p:spPr>
          <a:xfrm>
            <a:off x="832475" y="126338"/>
            <a:ext cx="79518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2400"/>
              <a:buFont typeface="Source Sans Pro"/>
              <a:buNone/>
            </a:pPr>
            <a:r>
              <a:rPr b="1" i="0" lang="en" sz="2400" u="none" cap="none" strike="noStrike">
                <a:solidFill>
                  <a:srgbClr val="00C5B9"/>
                </a:solidFill>
                <a:latin typeface="Nanum Gothic"/>
                <a:ea typeface="Nanum Gothic"/>
                <a:cs typeface="Nanum Gothic"/>
                <a:sym typeface="Nanum Gothic"/>
              </a:rPr>
              <a:t>4 - 6. 관리자 페이지 - </a:t>
            </a:r>
            <a:r>
              <a:rPr b="1" i="0" lang="en" sz="20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매출관리</a:t>
            </a:r>
            <a:endParaRPr b="1" i="0" sz="2400" u="none" cap="none" strike="noStrike">
              <a:solidFill>
                <a:srgbClr val="00C5B9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1763" name="Google Shape;1763;p168"/>
          <p:cNvCxnSpPr/>
          <p:nvPr/>
        </p:nvCxnSpPr>
        <p:spPr>
          <a:xfrm>
            <a:off x="2043713" y="1286225"/>
            <a:ext cx="3822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764" name="Google Shape;1764;p168"/>
          <p:cNvSpPr txBox="1"/>
          <p:nvPr/>
        </p:nvSpPr>
        <p:spPr>
          <a:xfrm>
            <a:off x="2404775" y="1056450"/>
            <a:ext cx="2910600" cy="3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클릭 시 매출 관리 목록 다운로드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5" name="Google Shape;1765;p168"/>
          <p:cNvSpPr txBox="1"/>
          <p:nvPr>
            <p:ph idx="12" type="sldNum"/>
          </p:nvPr>
        </p:nvSpPr>
        <p:spPr>
          <a:xfrm>
            <a:off x="8595300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69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0" name="Google Shape;1770;p169"/>
          <p:cNvSpPr txBox="1"/>
          <p:nvPr>
            <p:ph type="title"/>
          </p:nvPr>
        </p:nvSpPr>
        <p:spPr>
          <a:xfrm>
            <a:off x="832475" y="126338"/>
            <a:ext cx="79518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2400" u="none" cap="none" strike="noStrike">
                <a:solidFill>
                  <a:srgbClr val="00C5B9"/>
                </a:solidFill>
                <a:latin typeface="Nanum Gothic"/>
                <a:ea typeface="Nanum Gothic"/>
                <a:cs typeface="Nanum Gothic"/>
                <a:sym typeface="Nanum Gothic"/>
              </a:rPr>
              <a:t>4 - 6. 관리자 페이지 - </a:t>
            </a:r>
            <a:r>
              <a:rPr b="1" i="0" lang="en" sz="20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매출관리</a:t>
            </a:r>
            <a:endParaRPr b="1" i="0" sz="2400" u="none" cap="none" strike="noStrike">
              <a:solidFill>
                <a:srgbClr val="00C5B9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771" name="Google Shape;1771;p1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08938" y="1008947"/>
            <a:ext cx="2926125" cy="244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2" name="Google Shape;1772;p16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4775" y="1381822"/>
            <a:ext cx="1845750" cy="1535700"/>
          </a:xfrm>
          <a:prstGeom prst="rect">
            <a:avLst/>
          </a:prstGeom>
          <a:noFill/>
          <a:ln>
            <a:noFill/>
          </a:ln>
        </p:spPr>
      </p:pic>
      <p:sp>
        <p:nvSpPr>
          <p:cNvPr id="1773" name="Google Shape;1773;p169"/>
          <p:cNvSpPr txBox="1"/>
          <p:nvPr/>
        </p:nvSpPr>
        <p:spPr>
          <a:xfrm>
            <a:off x="6224975" y="1786800"/>
            <a:ext cx="2559300" cy="14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[Excel 다운로드] 버튼 클릭 시 완료된 주문 목록을 </a:t>
            </a:r>
            <a:endParaRPr b="0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엑셀 양식으로 다운로드 가능</a:t>
            </a:r>
            <a:endParaRPr b="0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1774" name="Google Shape;1774;p169"/>
          <p:cNvCxnSpPr/>
          <p:nvPr/>
        </p:nvCxnSpPr>
        <p:spPr>
          <a:xfrm>
            <a:off x="1414975" y="1786800"/>
            <a:ext cx="16731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1775" name="Google Shape;1775;p16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71475" y="3610296"/>
            <a:ext cx="8601075" cy="1295400"/>
          </a:xfrm>
          <a:prstGeom prst="rect">
            <a:avLst/>
          </a:prstGeom>
          <a:noFill/>
          <a:ln>
            <a:noFill/>
          </a:ln>
        </p:spPr>
      </p:pic>
      <p:sp>
        <p:nvSpPr>
          <p:cNvPr id="1776" name="Google Shape;1776;p169"/>
          <p:cNvSpPr txBox="1"/>
          <p:nvPr>
            <p:ph idx="12" type="sldNum"/>
          </p:nvPr>
        </p:nvSpPr>
        <p:spPr>
          <a:xfrm>
            <a:off x="8595300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80" name="Shape 1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" name="Google Shape;1781;p170"/>
          <p:cNvSpPr txBox="1"/>
          <p:nvPr>
            <p:ph type="title"/>
          </p:nvPr>
        </p:nvSpPr>
        <p:spPr>
          <a:xfrm>
            <a:off x="832475" y="126338"/>
            <a:ext cx="79518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2400" u="none" cap="none" strike="noStrike">
                <a:solidFill>
                  <a:srgbClr val="00C5B9"/>
                </a:solidFill>
                <a:latin typeface="Nanum Gothic"/>
                <a:ea typeface="Nanum Gothic"/>
                <a:cs typeface="Nanum Gothic"/>
                <a:sym typeface="Nanum Gothic"/>
              </a:rPr>
              <a:t>4 - 6. 관리자 페이지 - </a:t>
            </a:r>
            <a:r>
              <a:rPr b="1" i="0" lang="en" sz="20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관리자</a:t>
            </a:r>
            <a:endParaRPr b="1" i="0" sz="2400" u="none" cap="none" strike="noStrike">
              <a:solidFill>
                <a:srgbClr val="00C5B9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782" name="Google Shape;1782;p1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00175" y="1433513"/>
            <a:ext cx="6343650" cy="2276475"/>
          </a:xfrm>
          <a:prstGeom prst="rect">
            <a:avLst/>
          </a:prstGeom>
          <a:noFill/>
          <a:ln>
            <a:noFill/>
          </a:ln>
        </p:spPr>
      </p:pic>
      <p:sp>
        <p:nvSpPr>
          <p:cNvPr id="1783" name="Google Shape;1783;p170"/>
          <p:cNvSpPr txBox="1"/>
          <p:nvPr>
            <p:ph idx="12" type="sldNum"/>
          </p:nvPr>
        </p:nvSpPr>
        <p:spPr>
          <a:xfrm>
            <a:off x="8595300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87" name="Shape 1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8" name="Google Shape;1788;p171"/>
          <p:cNvSpPr txBox="1"/>
          <p:nvPr>
            <p:ph type="title"/>
          </p:nvPr>
        </p:nvSpPr>
        <p:spPr>
          <a:xfrm>
            <a:off x="832475" y="126338"/>
            <a:ext cx="7951800" cy="73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anum Gothic"/>
                <a:ea typeface="Nanum Gothic"/>
                <a:cs typeface="Nanum Gothic"/>
                <a:sym typeface="Nanum Gothic"/>
              </a:rPr>
              <a:t>4 - 6. 관리자 페이지 - </a:t>
            </a:r>
            <a:r>
              <a:rPr lang="en" sz="2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관리자 가입</a:t>
            </a:r>
            <a:endParaRPr/>
          </a:p>
        </p:txBody>
      </p:sp>
      <p:grpSp>
        <p:nvGrpSpPr>
          <p:cNvPr id="1789" name="Google Shape;1789;p171"/>
          <p:cNvGrpSpPr/>
          <p:nvPr/>
        </p:nvGrpSpPr>
        <p:grpSpPr>
          <a:xfrm>
            <a:off x="491250" y="1144619"/>
            <a:ext cx="3024651" cy="1624331"/>
            <a:chOff x="491250" y="1144619"/>
            <a:chExt cx="3024651" cy="1624331"/>
          </a:xfrm>
        </p:grpSpPr>
        <p:pic>
          <p:nvPicPr>
            <p:cNvPr id="1790" name="Google Shape;1790;p17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91250" y="1144619"/>
              <a:ext cx="3024651" cy="1085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91" name="Google Shape;1791;p171"/>
            <p:cNvSpPr/>
            <p:nvPr/>
          </p:nvSpPr>
          <p:spPr>
            <a:xfrm>
              <a:off x="527375" y="1373650"/>
              <a:ext cx="1438500" cy="8247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792" name="Google Shape;1792;p171"/>
            <p:cNvCxnSpPr>
              <a:stCxn id="1791" idx="2"/>
            </p:cNvCxnSpPr>
            <p:nvPr/>
          </p:nvCxnSpPr>
          <p:spPr>
            <a:xfrm>
              <a:off x="1246625" y="2198350"/>
              <a:ext cx="0" cy="570600"/>
            </a:xfrm>
            <a:prstGeom prst="straightConnector1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93" name="Google Shape;1793;p171"/>
            <p:cNvCxnSpPr/>
            <p:nvPr/>
          </p:nvCxnSpPr>
          <p:spPr>
            <a:xfrm>
              <a:off x="1254175" y="2761996"/>
              <a:ext cx="1444500" cy="0"/>
            </a:xfrm>
            <a:prstGeom prst="straightConnector1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pic>
        <p:nvPicPr>
          <p:cNvPr id="1794" name="Google Shape;1794;p1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76875" y="1702700"/>
            <a:ext cx="5929875" cy="32602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795" name="Google Shape;1795;p171"/>
          <p:cNvSpPr txBox="1"/>
          <p:nvPr>
            <p:ph idx="12" type="sldNum"/>
          </p:nvPr>
        </p:nvSpPr>
        <p:spPr>
          <a:xfrm>
            <a:off x="8595300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99" name="Shape 1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0" name="Google Shape;1800;p172"/>
          <p:cNvSpPr txBox="1"/>
          <p:nvPr>
            <p:ph type="title"/>
          </p:nvPr>
        </p:nvSpPr>
        <p:spPr>
          <a:xfrm>
            <a:off x="832475" y="126338"/>
            <a:ext cx="7951800" cy="73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Nanum Gothic"/>
                <a:ea typeface="Nanum Gothic"/>
                <a:cs typeface="Nanum Gothic"/>
                <a:sym typeface="Nanum Gothic"/>
              </a:rPr>
              <a:t>4 - 6. 관리자 페이지 - </a:t>
            </a:r>
            <a:r>
              <a:rPr lang="en" sz="2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관리자 가입</a:t>
            </a:r>
            <a:endParaRPr/>
          </a:p>
        </p:txBody>
      </p:sp>
      <p:pic>
        <p:nvPicPr>
          <p:cNvPr id="1801" name="Google Shape;1801;p1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6937" y="1417475"/>
            <a:ext cx="6290124" cy="34582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sm" w="sm" type="none"/>
            <a:tailEnd len="sm" w="sm" type="none"/>
          </a:ln>
        </p:spPr>
      </p:pic>
      <p:sp>
        <p:nvSpPr>
          <p:cNvPr id="1802" name="Google Shape;1802;p172"/>
          <p:cNvSpPr txBox="1"/>
          <p:nvPr/>
        </p:nvSpPr>
        <p:spPr>
          <a:xfrm>
            <a:off x="1430300" y="992700"/>
            <a:ext cx="3875400" cy="3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관리자 가입 시 각 항목 입력검사 진행</a:t>
            </a:r>
            <a:endParaRPr b="1" i="0" sz="1400" u="none" cap="none" strike="noStrike">
              <a:solidFill>
                <a:srgbClr val="000000"/>
              </a:solidFill>
            </a:endParaRPr>
          </a:p>
        </p:txBody>
      </p:sp>
      <p:sp>
        <p:nvSpPr>
          <p:cNvPr id="1803" name="Google Shape;1803;p172"/>
          <p:cNvSpPr txBox="1"/>
          <p:nvPr>
            <p:ph idx="12" type="sldNum"/>
          </p:nvPr>
        </p:nvSpPr>
        <p:spPr>
          <a:xfrm>
            <a:off x="8595300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07" name="Shape 1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8" name="Google Shape;1808;p1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62265" y="3585121"/>
            <a:ext cx="3295644" cy="1447800"/>
          </a:xfrm>
          <a:prstGeom prst="rect">
            <a:avLst/>
          </a:prstGeom>
          <a:noFill/>
          <a:ln>
            <a:noFill/>
          </a:ln>
        </p:spPr>
      </p:pic>
      <p:sp>
        <p:nvSpPr>
          <p:cNvPr id="1809" name="Google Shape;1809;p173"/>
          <p:cNvSpPr txBox="1"/>
          <p:nvPr>
            <p:ph type="title"/>
          </p:nvPr>
        </p:nvSpPr>
        <p:spPr>
          <a:xfrm>
            <a:off x="832475" y="126338"/>
            <a:ext cx="7951800" cy="73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anum Gothic"/>
                <a:ea typeface="Nanum Gothic"/>
                <a:cs typeface="Nanum Gothic"/>
                <a:sym typeface="Nanum Gothic"/>
              </a:rPr>
              <a:t>4 - 6. 관리자 페이지 - </a:t>
            </a:r>
            <a:r>
              <a:rPr lang="en" sz="2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관리자 가입</a:t>
            </a:r>
            <a:endParaRPr/>
          </a:p>
        </p:txBody>
      </p:sp>
      <p:pic>
        <p:nvPicPr>
          <p:cNvPr id="1810" name="Google Shape;1810;p1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83488" y="1473962"/>
            <a:ext cx="2809875" cy="144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1" name="Google Shape;1811;p17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1313" y="3585109"/>
            <a:ext cx="1981200" cy="144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2" name="Google Shape;1812;p17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93463" y="1473962"/>
            <a:ext cx="3067050" cy="144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3" name="Google Shape;1813;p17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37663" y="3585109"/>
            <a:ext cx="2105025" cy="1447800"/>
          </a:xfrm>
          <a:prstGeom prst="rect">
            <a:avLst/>
          </a:prstGeom>
          <a:noFill/>
          <a:ln>
            <a:noFill/>
          </a:ln>
        </p:spPr>
      </p:pic>
      <p:sp>
        <p:nvSpPr>
          <p:cNvPr id="1814" name="Google Shape;1814;p173"/>
          <p:cNvSpPr txBox="1"/>
          <p:nvPr/>
        </p:nvSpPr>
        <p:spPr>
          <a:xfrm>
            <a:off x="1555300" y="901241"/>
            <a:ext cx="3875400" cy="3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관리자 아이디 입력 검사</a:t>
            </a:r>
            <a:endParaRPr b="1" i="0" sz="1400" u="none" cap="none" strike="noStrike">
              <a:solidFill>
                <a:srgbClr val="000000"/>
              </a:solidFill>
            </a:endParaRPr>
          </a:p>
        </p:txBody>
      </p:sp>
      <p:sp>
        <p:nvSpPr>
          <p:cNvPr id="1815" name="Google Shape;1815;p173"/>
          <p:cNvSpPr txBox="1"/>
          <p:nvPr/>
        </p:nvSpPr>
        <p:spPr>
          <a:xfrm>
            <a:off x="788262" y="3029092"/>
            <a:ext cx="3875400" cy="3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관리자 아이디 중복 검사</a:t>
            </a:r>
            <a:endParaRPr b="1" i="0" sz="1400" u="none" cap="none" strike="noStrike">
              <a:solidFill>
                <a:srgbClr val="000000"/>
              </a:solidFill>
            </a:endParaRPr>
          </a:p>
        </p:txBody>
      </p:sp>
      <p:sp>
        <p:nvSpPr>
          <p:cNvPr id="1816" name="Google Shape;1816;p173"/>
          <p:cNvSpPr txBox="1"/>
          <p:nvPr/>
        </p:nvSpPr>
        <p:spPr>
          <a:xfrm>
            <a:off x="1507300" y="1154899"/>
            <a:ext cx="6327600" cy="3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① 아이디 미입력                                ② ‘admin’을 포함하지 않은 아이디 입력</a:t>
            </a:r>
            <a:endParaRPr i="0" sz="1400" u="none" cap="none" strike="noStrike">
              <a:solidFill>
                <a:srgbClr val="000000"/>
              </a:solidFill>
            </a:endParaRPr>
          </a:p>
        </p:txBody>
      </p:sp>
      <p:sp>
        <p:nvSpPr>
          <p:cNvPr id="1817" name="Google Shape;1817;p173"/>
          <p:cNvSpPr txBox="1"/>
          <p:nvPr/>
        </p:nvSpPr>
        <p:spPr>
          <a:xfrm>
            <a:off x="709714" y="3259975"/>
            <a:ext cx="7682100" cy="3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① 아이디 중복검사 미진행     ② 중복 아이디가 있을 경우                       ③ 사용 가능한 아이디</a:t>
            </a:r>
            <a:endParaRPr i="0" sz="1400" u="none" cap="none" strike="noStrike">
              <a:solidFill>
                <a:srgbClr val="000000"/>
              </a:solidFill>
            </a:endParaRPr>
          </a:p>
        </p:txBody>
      </p:sp>
      <p:sp>
        <p:nvSpPr>
          <p:cNvPr id="1818" name="Google Shape;1818;p173"/>
          <p:cNvSpPr txBox="1"/>
          <p:nvPr>
            <p:ph idx="12" type="sldNum"/>
          </p:nvPr>
        </p:nvSpPr>
        <p:spPr>
          <a:xfrm>
            <a:off x="8595300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C5B9"/>
        </a:solidFill>
      </p:bgPr>
    </p:bg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0"/>
          <p:cNvSpPr txBox="1"/>
          <p:nvPr/>
        </p:nvSpPr>
        <p:spPr>
          <a:xfrm>
            <a:off x="1238250" y="641325"/>
            <a:ext cx="7131900" cy="38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i="0" lang="en" sz="48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OAuth</a:t>
            </a:r>
            <a:endParaRPr b="1" i="0" sz="48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- Open Authorization, Open Authentication</a:t>
            </a:r>
            <a:endParaRPr b="0" i="0" sz="2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- 네이버, 카카오 등의 소셜서비스 애플리케이션의 </a:t>
            </a:r>
            <a:endParaRPr b="0" i="0" sz="2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  유저 패스워드를 Third Party 앱에 제공 없이</a:t>
            </a:r>
            <a:endParaRPr b="0" i="0" sz="2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  인증, 인가 할 수 있는 오픈 스탠다드 프로토콜</a:t>
            </a:r>
            <a:endParaRPr b="0" i="0" sz="2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87" name="Google Shape;287;p30"/>
          <p:cNvSpPr txBox="1"/>
          <p:nvPr>
            <p:ph idx="12" type="sldNum"/>
          </p:nvPr>
        </p:nvSpPr>
        <p:spPr>
          <a:xfrm>
            <a:off x="8595300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22" name="Shape 1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3" name="Google Shape;1823;p174"/>
          <p:cNvSpPr txBox="1"/>
          <p:nvPr>
            <p:ph type="title"/>
          </p:nvPr>
        </p:nvSpPr>
        <p:spPr>
          <a:xfrm>
            <a:off x="832475" y="126338"/>
            <a:ext cx="7951800" cy="73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anum Gothic"/>
                <a:ea typeface="Nanum Gothic"/>
                <a:cs typeface="Nanum Gothic"/>
                <a:sym typeface="Nanum Gothic"/>
              </a:rPr>
              <a:t>4 - 6. 관리자 페이지 - </a:t>
            </a:r>
            <a:r>
              <a:rPr lang="en" sz="2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관리자 가입</a:t>
            </a:r>
            <a:endParaRPr/>
          </a:p>
        </p:txBody>
      </p:sp>
      <p:pic>
        <p:nvPicPr>
          <p:cNvPr id="1824" name="Google Shape;1824;p1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0650" y="1459859"/>
            <a:ext cx="2352675" cy="144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5" name="Google Shape;1825;p1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24050" y="3510996"/>
            <a:ext cx="2084934" cy="13485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6" name="Google Shape;1826;p1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32275" y="3510950"/>
            <a:ext cx="2537393" cy="1348550"/>
          </a:xfrm>
          <a:prstGeom prst="rect">
            <a:avLst/>
          </a:prstGeom>
          <a:noFill/>
          <a:ln>
            <a:noFill/>
          </a:ln>
        </p:spPr>
      </p:pic>
      <p:sp>
        <p:nvSpPr>
          <p:cNvPr id="1827" name="Google Shape;1827;p174"/>
          <p:cNvSpPr txBox="1"/>
          <p:nvPr/>
        </p:nvSpPr>
        <p:spPr>
          <a:xfrm>
            <a:off x="455350" y="1070341"/>
            <a:ext cx="3875400" cy="3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관리자 비밀번호 입력 검사</a:t>
            </a:r>
            <a:endParaRPr b="1" i="0" sz="1400" u="none" cap="none" strike="noStrike">
              <a:solidFill>
                <a:srgbClr val="000000"/>
              </a:solidFill>
            </a:endParaRPr>
          </a:p>
        </p:txBody>
      </p:sp>
      <p:sp>
        <p:nvSpPr>
          <p:cNvPr id="1828" name="Google Shape;1828;p174"/>
          <p:cNvSpPr txBox="1"/>
          <p:nvPr/>
        </p:nvSpPr>
        <p:spPr>
          <a:xfrm>
            <a:off x="4572000" y="1070341"/>
            <a:ext cx="3875400" cy="3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관리자명 입력 검사</a:t>
            </a:r>
            <a:endParaRPr b="1" i="0" sz="1400" u="none" cap="none" strike="noStrike">
              <a:solidFill>
                <a:srgbClr val="000000"/>
              </a:solidFill>
            </a:endParaRPr>
          </a:p>
        </p:txBody>
      </p:sp>
      <p:sp>
        <p:nvSpPr>
          <p:cNvPr id="1829" name="Google Shape;1829;p174"/>
          <p:cNvSpPr txBox="1"/>
          <p:nvPr/>
        </p:nvSpPr>
        <p:spPr>
          <a:xfrm>
            <a:off x="4604625" y="3096941"/>
            <a:ext cx="3875400" cy="3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입력 검사 완료 후 관리자 가입 완료</a:t>
            </a:r>
            <a:endParaRPr b="1" i="0" sz="1400" u="none" cap="none" strike="noStrike">
              <a:solidFill>
                <a:srgbClr val="000000"/>
              </a:solidFill>
            </a:endParaRPr>
          </a:p>
        </p:txBody>
      </p:sp>
      <p:grpSp>
        <p:nvGrpSpPr>
          <p:cNvPr id="1830" name="Google Shape;1830;p174"/>
          <p:cNvGrpSpPr/>
          <p:nvPr/>
        </p:nvGrpSpPr>
        <p:grpSpPr>
          <a:xfrm>
            <a:off x="531550" y="1389413"/>
            <a:ext cx="4455700" cy="3569375"/>
            <a:chOff x="455350" y="1389413"/>
            <a:chExt cx="4455700" cy="3569375"/>
          </a:xfrm>
        </p:grpSpPr>
        <p:pic>
          <p:nvPicPr>
            <p:cNvPr id="1831" name="Google Shape;1831;p17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55350" y="1389413"/>
              <a:ext cx="2924175" cy="1447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32" name="Google Shape;1832;p174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455350" y="2439238"/>
              <a:ext cx="3267075" cy="1447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33" name="Google Shape;1833;p174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455350" y="3510988"/>
              <a:ext cx="3495675" cy="1447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4" name="Google Shape;1834;p174"/>
            <p:cNvSpPr txBox="1"/>
            <p:nvPr/>
          </p:nvSpPr>
          <p:spPr>
            <a:xfrm>
              <a:off x="2193050" y="1389425"/>
              <a:ext cx="2718000" cy="38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200">
                  <a:solidFill>
                    <a:schemeClr val="dk1"/>
                  </a:solidFill>
                  <a:highlight>
                    <a:srgbClr val="F4CCCC"/>
                  </a:highlight>
                  <a:latin typeface="Nanum Gothic"/>
                  <a:ea typeface="Nanum Gothic"/>
                  <a:cs typeface="Nanum Gothic"/>
                  <a:sym typeface="Nanum Gothic"/>
                </a:rPr>
                <a:t>패스워드 미입력</a:t>
              </a:r>
              <a:endParaRPr i="0" sz="1200" u="none" cap="none" strike="noStrike">
                <a:solidFill>
                  <a:srgbClr val="000000"/>
                </a:solidFill>
                <a:highlight>
                  <a:srgbClr val="F4CCCC"/>
                </a:highlight>
              </a:endParaRPr>
            </a:p>
          </p:txBody>
        </p:sp>
        <p:sp>
          <p:nvSpPr>
            <p:cNvPr id="1835" name="Google Shape;1835;p174"/>
            <p:cNvSpPr txBox="1"/>
            <p:nvPr/>
          </p:nvSpPr>
          <p:spPr>
            <a:xfrm>
              <a:off x="2050375" y="2437650"/>
              <a:ext cx="2238300" cy="38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200">
                  <a:solidFill>
                    <a:schemeClr val="dk1"/>
                  </a:solidFill>
                  <a:highlight>
                    <a:srgbClr val="F4CCCC"/>
                  </a:highlight>
                  <a:latin typeface="Nanum Gothic"/>
                  <a:ea typeface="Nanum Gothic"/>
                  <a:cs typeface="Nanum Gothic"/>
                  <a:sym typeface="Nanum Gothic"/>
                </a:rPr>
                <a:t>재입력 패스워드 미입력</a:t>
              </a:r>
              <a:endParaRPr i="0" sz="1200" u="none" cap="none" strike="noStrike">
                <a:solidFill>
                  <a:srgbClr val="000000"/>
                </a:solidFill>
                <a:highlight>
                  <a:srgbClr val="F4CCCC"/>
                </a:highlight>
              </a:endParaRPr>
            </a:p>
          </p:txBody>
        </p:sp>
        <p:sp>
          <p:nvSpPr>
            <p:cNvPr id="1836" name="Google Shape;1836;p174"/>
            <p:cNvSpPr txBox="1"/>
            <p:nvPr/>
          </p:nvSpPr>
          <p:spPr>
            <a:xfrm>
              <a:off x="2270550" y="3507013"/>
              <a:ext cx="2238300" cy="38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200">
                  <a:solidFill>
                    <a:schemeClr val="dk1"/>
                  </a:solidFill>
                  <a:highlight>
                    <a:srgbClr val="F4CCCC"/>
                  </a:highlight>
                  <a:latin typeface="Nanum Gothic"/>
                  <a:ea typeface="Nanum Gothic"/>
                  <a:cs typeface="Nanum Gothic"/>
                  <a:sym typeface="Nanum Gothic"/>
                </a:rPr>
                <a:t>재입력 패스워드 불일치</a:t>
              </a:r>
              <a:endParaRPr i="0" sz="1200" u="none" cap="none" strike="noStrike">
                <a:solidFill>
                  <a:srgbClr val="000000"/>
                </a:solidFill>
                <a:highlight>
                  <a:srgbClr val="F4CCCC"/>
                </a:highlight>
              </a:endParaRPr>
            </a:p>
          </p:txBody>
        </p:sp>
      </p:grpSp>
      <p:cxnSp>
        <p:nvCxnSpPr>
          <p:cNvPr id="1837" name="Google Shape;1837;p174"/>
          <p:cNvCxnSpPr/>
          <p:nvPr/>
        </p:nvCxnSpPr>
        <p:spPr>
          <a:xfrm>
            <a:off x="4234575" y="1028692"/>
            <a:ext cx="0" cy="3931500"/>
          </a:xfrm>
          <a:prstGeom prst="straightConnector1">
            <a:avLst/>
          </a:prstGeom>
          <a:noFill/>
          <a:ln cap="flat" cmpd="sng" w="9525">
            <a:solidFill>
              <a:srgbClr val="00C5B9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1838" name="Google Shape;1838;p174"/>
          <p:cNvSpPr txBox="1"/>
          <p:nvPr>
            <p:ph idx="12" type="sldNum"/>
          </p:nvPr>
        </p:nvSpPr>
        <p:spPr>
          <a:xfrm>
            <a:off x="8595300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42" name="Shape 1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" name="Google Shape;1843;p175"/>
          <p:cNvSpPr txBox="1"/>
          <p:nvPr>
            <p:ph type="title"/>
          </p:nvPr>
        </p:nvSpPr>
        <p:spPr>
          <a:xfrm>
            <a:off x="832475" y="126338"/>
            <a:ext cx="79518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2400" u="none" cap="none" strike="noStrike">
                <a:solidFill>
                  <a:srgbClr val="00C5B9"/>
                </a:solidFill>
                <a:latin typeface="Nanum Gothic"/>
                <a:ea typeface="Nanum Gothic"/>
                <a:cs typeface="Nanum Gothic"/>
                <a:sym typeface="Nanum Gothic"/>
              </a:rPr>
              <a:t>4 - 6. 관리자 페이지 - </a:t>
            </a:r>
            <a:r>
              <a:rPr b="1" i="0" lang="en" sz="20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관리자 목록</a:t>
            </a:r>
            <a:endParaRPr b="1" i="0" sz="2400" u="none" cap="none" strike="noStrike">
              <a:solidFill>
                <a:srgbClr val="00C5B9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844" name="Google Shape;1844;p175"/>
          <p:cNvPicPr preferRelativeResize="0"/>
          <p:nvPr/>
        </p:nvPicPr>
        <p:blipFill rotWithShape="1">
          <a:blip r:embed="rId3">
            <a:alphaModFix/>
          </a:blip>
          <a:srcRect b="42339" l="0" r="0" t="0"/>
          <a:stretch/>
        </p:blipFill>
        <p:spPr>
          <a:xfrm>
            <a:off x="346013" y="2873825"/>
            <a:ext cx="8451976" cy="169822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dot"/>
            <a:round/>
            <a:headEnd len="sm" w="sm" type="none"/>
            <a:tailEnd len="sm" w="sm" type="none"/>
          </a:ln>
        </p:spPr>
      </p:pic>
      <p:pic>
        <p:nvPicPr>
          <p:cNvPr id="1845" name="Google Shape;1845;p17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1250" y="1144619"/>
            <a:ext cx="3024651" cy="1085400"/>
          </a:xfrm>
          <a:prstGeom prst="rect">
            <a:avLst/>
          </a:prstGeom>
          <a:noFill/>
          <a:ln>
            <a:noFill/>
          </a:ln>
        </p:spPr>
      </p:pic>
      <p:sp>
        <p:nvSpPr>
          <p:cNvPr id="1846" name="Google Shape;1846;p175"/>
          <p:cNvSpPr/>
          <p:nvPr/>
        </p:nvSpPr>
        <p:spPr>
          <a:xfrm>
            <a:off x="2007025" y="1373650"/>
            <a:ext cx="1438500" cy="8247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47" name="Google Shape;1847;p175"/>
          <p:cNvCxnSpPr>
            <a:stCxn id="1846" idx="2"/>
          </p:cNvCxnSpPr>
          <p:nvPr/>
        </p:nvCxnSpPr>
        <p:spPr>
          <a:xfrm>
            <a:off x="2726275" y="2198350"/>
            <a:ext cx="0" cy="5706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48" name="Google Shape;1848;p175"/>
          <p:cNvSpPr txBox="1"/>
          <p:nvPr>
            <p:ph idx="12" type="sldNum"/>
          </p:nvPr>
        </p:nvSpPr>
        <p:spPr>
          <a:xfrm>
            <a:off x="8595300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52" name="Shape 1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" name="Google Shape;1853;p176"/>
          <p:cNvSpPr txBox="1"/>
          <p:nvPr>
            <p:ph type="title"/>
          </p:nvPr>
        </p:nvSpPr>
        <p:spPr>
          <a:xfrm>
            <a:off x="832475" y="126338"/>
            <a:ext cx="7951800" cy="73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Nanum Gothic"/>
                <a:ea typeface="Nanum Gothic"/>
                <a:cs typeface="Nanum Gothic"/>
                <a:sym typeface="Nanum Gothic"/>
              </a:rPr>
              <a:t>4 - 6. 관리자 페이지 - </a:t>
            </a:r>
            <a:r>
              <a:rPr lang="en" sz="2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게시판</a:t>
            </a:r>
            <a:endParaRPr/>
          </a:p>
        </p:txBody>
      </p:sp>
      <p:pic>
        <p:nvPicPr>
          <p:cNvPr id="1854" name="Google Shape;1854;p1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8825" y="1502149"/>
            <a:ext cx="8381370" cy="2599550"/>
          </a:xfrm>
          <a:prstGeom prst="rect">
            <a:avLst/>
          </a:prstGeom>
          <a:noFill/>
          <a:ln>
            <a:noFill/>
          </a:ln>
        </p:spPr>
      </p:pic>
      <p:sp>
        <p:nvSpPr>
          <p:cNvPr id="1855" name="Google Shape;1855;p176"/>
          <p:cNvSpPr txBox="1"/>
          <p:nvPr>
            <p:ph idx="12" type="sldNum"/>
          </p:nvPr>
        </p:nvSpPr>
        <p:spPr>
          <a:xfrm>
            <a:off x="8595300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59" name="Shape 1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0" name="Google Shape;1860;p177"/>
          <p:cNvSpPr txBox="1"/>
          <p:nvPr>
            <p:ph type="title"/>
          </p:nvPr>
        </p:nvSpPr>
        <p:spPr>
          <a:xfrm>
            <a:off x="832475" y="126338"/>
            <a:ext cx="7951800" cy="73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anum Gothic"/>
                <a:ea typeface="Nanum Gothic"/>
                <a:cs typeface="Nanum Gothic"/>
                <a:sym typeface="Nanum Gothic"/>
              </a:rPr>
              <a:t>4 - 6. 관리자 페이지 - </a:t>
            </a:r>
            <a:r>
              <a:rPr lang="en" sz="2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공지사항 등록</a:t>
            </a:r>
            <a:endParaRPr/>
          </a:p>
        </p:txBody>
      </p:sp>
      <p:pic>
        <p:nvPicPr>
          <p:cNvPr id="1861" name="Google Shape;1861;p1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44650" y="1273650"/>
            <a:ext cx="1998822" cy="12300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2" name="Google Shape;1862;p1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44650" y="2080033"/>
            <a:ext cx="1998822" cy="12300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3" name="Google Shape;1863;p17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28036" y="3697645"/>
            <a:ext cx="1832066" cy="1260055"/>
          </a:xfrm>
          <a:prstGeom prst="rect">
            <a:avLst/>
          </a:prstGeom>
          <a:noFill/>
          <a:ln>
            <a:noFill/>
          </a:ln>
        </p:spPr>
      </p:pic>
      <p:sp>
        <p:nvSpPr>
          <p:cNvPr id="1864" name="Google Shape;1864;p177"/>
          <p:cNvSpPr txBox="1"/>
          <p:nvPr/>
        </p:nvSpPr>
        <p:spPr>
          <a:xfrm>
            <a:off x="594975" y="1232275"/>
            <a:ext cx="2457000" cy="3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공지사항 입력폼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65" name="Google Shape;1865;p17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1175" y="1657450"/>
            <a:ext cx="4697825" cy="28871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sm" w="sm" type="none"/>
            <a:tailEnd len="sm" w="sm" type="none"/>
          </a:ln>
        </p:spPr>
      </p:pic>
      <p:sp>
        <p:nvSpPr>
          <p:cNvPr id="1866" name="Google Shape;1866;p177"/>
          <p:cNvSpPr txBox="1"/>
          <p:nvPr/>
        </p:nvSpPr>
        <p:spPr>
          <a:xfrm>
            <a:off x="5803850" y="923025"/>
            <a:ext cx="2457000" cy="3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공지사항 입력 검사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7" name="Google Shape;1867;p177"/>
          <p:cNvSpPr txBox="1"/>
          <p:nvPr/>
        </p:nvSpPr>
        <p:spPr>
          <a:xfrm>
            <a:off x="5894125" y="3372379"/>
            <a:ext cx="2457000" cy="3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공지사항 입력 완료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8" name="Google Shape;1868;p177"/>
          <p:cNvSpPr txBox="1"/>
          <p:nvPr>
            <p:ph idx="12" type="sldNum"/>
          </p:nvPr>
        </p:nvSpPr>
        <p:spPr>
          <a:xfrm>
            <a:off x="8595300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72" name="Shape 1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" name="Google Shape;1873;p178"/>
          <p:cNvSpPr txBox="1"/>
          <p:nvPr>
            <p:ph type="title"/>
          </p:nvPr>
        </p:nvSpPr>
        <p:spPr>
          <a:xfrm>
            <a:off x="832475" y="126338"/>
            <a:ext cx="7951800" cy="73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anum Gothic"/>
                <a:ea typeface="Nanum Gothic"/>
                <a:cs typeface="Nanum Gothic"/>
                <a:sym typeface="Nanum Gothic"/>
              </a:rPr>
              <a:t>4 - 6. 관리자 페이지 - </a:t>
            </a:r>
            <a:r>
              <a:rPr lang="en" sz="2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공지사항 목록 · 삭제</a:t>
            </a:r>
            <a:endParaRPr/>
          </a:p>
        </p:txBody>
      </p:sp>
      <p:grpSp>
        <p:nvGrpSpPr>
          <p:cNvPr id="1874" name="Google Shape;1874;p178"/>
          <p:cNvGrpSpPr/>
          <p:nvPr/>
        </p:nvGrpSpPr>
        <p:grpSpPr>
          <a:xfrm>
            <a:off x="1280775" y="1232275"/>
            <a:ext cx="6507275" cy="2392450"/>
            <a:chOff x="594975" y="1232275"/>
            <a:chExt cx="6507275" cy="2392450"/>
          </a:xfrm>
        </p:grpSpPr>
        <p:pic>
          <p:nvPicPr>
            <p:cNvPr id="1875" name="Google Shape;1875;p17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38575" y="1633075"/>
              <a:ext cx="6463675" cy="19916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76" name="Google Shape;1876;p178"/>
            <p:cNvSpPr txBox="1"/>
            <p:nvPr/>
          </p:nvSpPr>
          <p:spPr>
            <a:xfrm>
              <a:off x="594975" y="1232275"/>
              <a:ext cx="2457000" cy="38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lang="en">
                  <a:solidFill>
                    <a:schemeClr val="dk1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공지사항 목록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7" name="Google Shape;1877;p178"/>
            <p:cNvSpPr/>
            <p:nvPr/>
          </p:nvSpPr>
          <p:spPr>
            <a:xfrm>
              <a:off x="6165150" y="2557750"/>
              <a:ext cx="563700" cy="1021500"/>
            </a:xfrm>
            <a:prstGeom prst="rect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8" name="Google Shape;1878;p178"/>
            <p:cNvSpPr/>
            <p:nvPr/>
          </p:nvSpPr>
          <p:spPr>
            <a:xfrm>
              <a:off x="1254175" y="2557650"/>
              <a:ext cx="3213000" cy="1021500"/>
            </a:xfrm>
            <a:prstGeom prst="rect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79" name="Google Shape;1879;p178"/>
          <p:cNvSpPr txBox="1"/>
          <p:nvPr/>
        </p:nvSpPr>
        <p:spPr>
          <a:xfrm>
            <a:off x="2414129" y="4000450"/>
            <a:ext cx="2457000" cy="3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제목 클릭 시 내용 확인 가능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0" name="Google Shape;1880;p178"/>
          <p:cNvSpPr txBox="1"/>
          <p:nvPr/>
        </p:nvSpPr>
        <p:spPr>
          <a:xfrm>
            <a:off x="5628675" y="4000450"/>
            <a:ext cx="2888100" cy="3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[삭제] 클릭 시 해당 공지사항 삭제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81" name="Google Shape;1881;p178"/>
          <p:cNvCxnSpPr>
            <a:stCxn id="1878" idx="2"/>
          </p:cNvCxnSpPr>
          <p:nvPr/>
        </p:nvCxnSpPr>
        <p:spPr>
          <a:xfrm>
            <a:off x="3546475" y="3579150"/>
            <a:ext cx="0" cy="3102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82" name="Google Shape;1882;p178"/>
          <p:cNvCxnSpPr/>
          <p:nvPr/>
        </p:nvCxnSpPr>
        <p:spPr>
          <a:xfrm>
            <a:off x="7144325" y="3579150"/>
            <a:ext cx="0" cy="3102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83" name="Google Shape;1883;p178"/>
          <p:cNvSpPr txBox="1"/>
          <p:nvPr>
            <p:ph idx="12" type="sldNum"/>
          </p:nvPr>
        </p:nvSpPr>
        <p:spPr>
          <a:xfrm>
            <a:off x="8595300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87" name="Shape 1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88" name="Google Shape;1888;p179"/>
          <p:cNvGrpSpPr/>
          <p:nvPr/>
        </p:nvGrpSpPr>
        <p:grpSpPr>
          <a:xfrm>
            <a:off x="5005500" y="1776561"/>
            <a:ext cx="1830501" cy="2661318"/>
            <a:chOff x="5005500" y="1776561"/>
            <a:chExt cx="1830501" cy="2661318"/>
          </a:xfrm>
        </p:grpSpPr>
        <p:pic>
          <p:nvPicPr>
            <p:cNvPr id="1889" name="Google Shape;1889;p17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005500" y="1776561"/>
              <a:ext cx="1830501" cy="125898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90" name="Google Shape;1890;p17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005500" y="2517087"/>
              <a:ext cx="1830499" cy="120685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91" name="Google Shape;1891;p17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005500" y="3231022"/>
              <a:ext cx="1830499" cy="120685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892" name="Google Shape;1892;p179"/>
          <p:cNvSpPr txBox="1"/>
          <p:nvPr>
            <p:ph type="title"/>
          </p:nvPr>
        </p:nvSpPr>
        <p:spPr>
          <a:xfrm>
            <a:off x="832475" y="126338"/>
            <a:ext cx="7951800" cy="73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anum Gothic"/>
                <a:ea typeface="Nanum Gothic"/>
                <a:cs typeface="Nanum Gothic"/>
                <a:sym typeface="Nanum Gothic"/>
              </a:rPr>
              <a:t>4 - 6. 관리자 페이지 - </a:t>
            </a:r>
            <a:r>
              <a:rPr lang="en" sz="2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FAQ 등록</a:t>
            </a:r>
            <a:endParaRPr/>
          </a:p>
        </p:txBody>
      </p:sp>
      <p:pic>
        <p:nvPicPr>
          <p:cNvPr id="1893" name="Google Shape;1893;p17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4075" y="1614775"/>
            <a:ext cx="4278799" cy="2761662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sm" w="sm" type="none"/>
            <a:tailEnd len="sm" w="sm" type="none"/>
          </a:ln>
        </p:spPr>
      </p:pic>
      <p:sp>
        <p:nvSpPr>
          <p:cNvPr id="1894" name="Google Shape;1894;p179"/>
          <p:cNvSpPr txBox="1"/>
          <p:nvPr/>
        </p:nvSpPr>
        <p:spPr>
          <a:xfrm>
            <a:off x="366375" y="1232275"/>
            <a:ext cx="2457000" cy="3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FAQ</a:t>
            </a:r>
            <a:r>
              <a:rPr b="1" lang="en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입력폼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95" name="Google Shape;1895;p17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027675" y="1776547"/>
            <a:ext cx="1830600" cy="1264778"/>
          </a:xfrm>
          <a:prstGeom prst="rect">
            <a:avLst/>
          </a:prstGeom>
          <a:noFill/>
          <a:ln>
            <a:noFill/>
          </a:ln>
        </p:spPr>
      </p:pic>
      <p:sp>
        <p:nvSpPr>
          <p:cNvPr id="1896" name="Google Shape;1896;p179"/>
          <p:cNvSpPr txBox="1"/>
          <p:nvPr/>
        </p:nvSpPr>
        <p:spPr>
          <a:xfrm>
            <a:off x="4779075" y="1331700"/>
            <a:ext cx="2457000" cy="3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공지사항 입력 검사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7" name="Google Shape;1897;p179"/>
          <p:cNvSpPr txBox="1"/>
          <p:nvPr/>
        </p:nvSpPr>
        <p:spPr>
          <a:xfrm>
            <a:off x="6836000" y="1331700"/>
            <a:ext cx="1830600" cy="3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공지사항 입력 완료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8" name="Google Shape;1898;p179"/>
          <p:cNvSpPr txBox="1"/>
          <p:nvPr>
            <p:ph idx="12" type="sldNum"/>
          </p:nvPr>
        </p:nvSpPr>
        <p:spPr>
          <a:xfrm>
            <a:off x="8595300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02" name="Shape 1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3" name="Google Shape;1903;p180"/>
          <p:cNvSpPr txBox="1"/>
          <p:nvPr>
            <p:ph type="title"/>
          </p:nvPr>
        </p:nvSpPr>
        <p:spPr>
          <a:xfrm>
            <a:off x="832475" y="126338"/>
            <a:ext cx="7951800" cy="73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anum Gothic"/>
                <a:ea typeface="Nanum Gothic"/>
                <a:cs typeface="Nanum Gothic"/>
                <a:sym typeface="Nanum Gothic"/>
              </a:rPr>
              <a:t>4 - 6. 관리자 페이지 - </a:t>
            </a:r>
            <a:r>
              <a:rPr lang="en" sz="2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FAQ 목록 · 삭제</a:t>
            </a:r>
            <a:endParaRPr/>
          </a:p>
        </p:txBody>
      </p:sp>
      <p:pic>
        <p:nvPicPr>
          <p:cNvPr id="1904" name="Google Shape;1904;p1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6100" y="1661551"/>
            <a:ext cx="7311801" cy="2280875"/>
          </a:xfrm>
          <a:prstGeom prst="rect">
            <a:avLst/>
          </a:prstGeom>
          <a:noFill/>
          <a:ln>
            <a:noFill/>
          </a:ln>
        </p:spPr>
      </p:pic>
      <p:sp>
        <p:nvSpPr>
          <p:cNvPr id="1905" name="Google Shape;1905;p180"/>
          <p:cNvSpPr txBox="1"/>
          <p:nvPr/>
        </p:nvSpPr>
        <p:spPr>
          <a:xfrm>
            <a:off x="873425" y="1279050"/>
            <a:ext cx="2457000" cy="3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FAQ</a:t>
            </a:r>
            <a:r>
              <a:rPr b="1" lang="en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목록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6" name="Google Shape;1906;p180"/>
          <p:cNvSpPr txBox="1"/>
          <p:nvPr/>
        </p:nvSpPr>
        <p:spPr>
          <a:xfrm>
            <a:off x="2414129" y="4381450"/>
            <a:ext cx="2457000" cy="3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제목 클릭 시 내용 확인 가능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7" name="Google Shape;1907;p180"/>
          <p:cNvSpPr txBox="1"/>
          <p:nvPr/>
        </p:nvSpPr>
        <p:spPr>
          <a:xfrm>
            <a:off x="5628675" y="4381450"/>
            <a:ext cx="2888100" cy="3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[삭제] 클릭 시 해당 공지사항 삭제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908" name="Google Shape;1908;p180"/>
          <p:cNvCxnSpPr/>
          <p:nvPr/>
        </p:nvCxnSpPr>
        <p:spPr>
          <a:xfrm>
            <a:off x="7696475" y="3882350"/>
            <a:ext cx="0" cy="4650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09" name="Google Shape;1909;p180"/>
          <p:cNvSpPr/>
          <p:nvPr/>
        </p:nvSpPr>
        <p:spPr>
          <a:xfrm>
            <a:off x="2524775" y="2548850"/>
            <a:ext cx="3309300" cy="1333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0" name="Google Shape;1910;p180"/>
          <p:cNvSpPr/>
          <p:nvPr/>
        </p:nvSpPr>
        <p:spPr>
          <a:xfrm>
            <a:off x="7414625" y="2548850"/>
            <a:ext cx="563700" cy="1333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911" name="Google Shape;1911;p180"/>
          <p:cNvCxnSpPr/>
          <p:nvPr/>
        </p:nvCxnSpPr>
        <p:spPr>
          <a:xfrm>
            <a:off x="3520100" y="3882350"/>
            <a:ext cx="0" cy="4650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12" name="Google Shape;1912;p180"/>
          <p:cNvSpPr txBox="1"/>
          <p:nvPr>
            <p:ph idx="12" type="sldNum"/>
          </p:nvPr>
        </p:nvSpPr>
        <p:spPr>
          <a:xfrm>
            <a:off x="8595300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16" name="Shape 1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7" name="Google Shape;1917;p181"/>
          <p:cNvSpPr txBox="1"/>
          <p:nvPr>
            <p:ph type="title"/>
          </p:nvPr>
        </p:nvSpPr>
        <p:spPr>
          <a:xfrm>
            <a:off x="832475" y="126338"/>
            <a:ext cx="79518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2400" u="none" cap="none" strike="noStrike">
                <a:solidFill>
                  <a:srgbClr val="00C5B9"/>
                </a:solidFill>
                <a:latin typeface="Nanum Gothic"/>
                <a:ea typeface="Nanum Gothic"/>
                <a:cs typeface="Nanum Gothic"/>
                <a:sym typeface="Nanum Gothic"/>
              </a:rPr>
              <a:t>4 - 6. 관리자 페이지 - </a:t>
            </a:r>
            <a:r>
              <a:rPr b="1" i="0" lang="en" sz="20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Q&amp;A 게시판</a:t>
            </a:r>
            <a:endParaRPr b="1" i="0" sz="2400" u="none" cap="none" strike="noStrike">
              <a:solidFill>
                <a:srgbClr val="00C5B9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918" name="Google Shape;1918;p1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3575" y="1483387"/>
            <a:ext cx="8576827" cy="2329125"/>
          </a:xfrm>
          <a:prstGeom prst="rect">
            <a:avLst/>
          </a:prstGeom>
          <a:noFill/>
          <a:ln>
            <a:noFill/>
          </a:ln>
        </p:spPr>
      </p:pic>
      <p:sp>
        <p:nvSpPr>
          <p:cNvPr id="1919" name="Google Shape;1919;p181"/>
          <p:cNvSpPr txBox="1"/>
          <p:nvPr>
            <p:ph idx="12" type="sldNum"/>
          </p:nvPr>
        </p:nvSpPr>
        <p:spPr>
          <a:xfrm>
            <a:off x="8595300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23" name="Shape 1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4" name="Google Shape;1924;p182"/>
          <p:cNvSpPr txBox="1"/>
          <p:nvPr>
            <p:ph type="title"/>
          </p:nvPr>
        </p:nvSpPr>
        <p:spPr>
          <a:xfrm>
            <a:off x="832475" y="126338"/>
            <a:ext cx="79518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2400"/>
              <a:buFont typeface="Source Sans Pro"/>
              <a:buNone/>
            </a:pPr>
            <a:r>
              <a:rPr b="1" i="0" lang="en" sz="2400" u="none" cap="none" strike="noStrike">
                <a:solidFill>
                  <a:srgbClr val="00C5B9"/>
                </a:solidFill>
                <a:latin typeface="Nanum Gothic"/>
                <a:ea typeface="Nanum Gothic"/>
                <a:cs typeface="Nanum Gothic"/>
                <a:sym typeface="Nanum Gothic"/>
              </a:rPr>
              <a:t>4 - 6. 관리자 페이지 - </a:t>
            </a:r>
            <a:r>
              <a:rPr b="1" i="0" lang="en" sz="20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Q&amp;A 게시판</a:t>
            </a:r>
            <a:endParaRPr b="1" i="0" sz="2400" u="none" cap="none" strike="noStrike">
              <a:solidFill>
                <a:srgbClr val="00C5B9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925" name="Google Shape;1925;p1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2475" y="1167425"/>
            <a:ext cx="5060374" cy="359765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dot"/>
            <a:round/>
            <a:headEnd len="sm" w="sm" type="none"/>
            <a:tailEnd len="sm" w="sm" type="none"/>
          </a:ln>
        </p:spPr>
      </p:pic>
      <p:pic>
        <p:nvPicPr>
          <p:cNvPr id="1926" name="Google Shape;1926;p18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02550" y="1371388"/>
            <a:ext cx="1981200" cy="144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7" name="Google Shape;1927;p18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402549" y="3239800"/>
            <a:ext cx="1981200" cy="1350414"/>
          </a:xfrm>
          <a:prstGeom prst="rect">
            <a:avLst/>
          </a:prstGeom>
          <a:noFill/>
          <a:ln>
            <a:noFill/>
          </a:ln>
        </p:spPr>
      </p:pic>
      <p:sp>
        <p:nvSpPr>
          <p:cNvPr id="1928" name="Google Shape;1928;p182"/>
          <p:cNvSpPr txBox="1"/>
          <p:nvPr/>
        </p:nvSpPr>
        <p:spPr>
          <a:xfrm>
            <a:off x="1377325" y="4166925"/>
            <a:ext cx="3391800" cy="3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400" u="none" cap="none" strike="noStrike">
                <a:solidFill>
                  <a:srgbClr val="980000"/>
                </a:solidFill>
                <a:latin typeface="Nanum Gothic"/>
                <a:ea typeface="Nanum Gothic"/>
                <a:cs typeface="Nanum Gothic"/>
                <a:sym typeface="Nanum Gothic"/>
              </a:rPr>
              <a:t>①                      ②                                          </a:t>
            </a:r>
            <a:endParaRPr b="1" i="0" sz="1400" u="none" cap="none" strike="noStrike">
              <a:solidFill>
                <a:srgbClr val="98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9" name="Google Shape;1929;p182"/>
          <p:cNvSpPr txBox="1"/>
          <p:nvPr/>
        </p:nvSpPr>
        <p:spPr>
          <a:xfrm>
            <a:off x="6287825" y="1008950"/>
            <a:ext cx="2457000" cy="3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4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① Q&amp;A 답변 등록</a:t>
            </a:r>
            <a:endParaRPr b="1" i="0" sz="1400" u="none" cap="none" strike="no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0" name="Google Shape;1930;p182"/>
          <p:cNvSpPr txBox="1"/>
          <p:nvPr/>
        </p:nvSpPr>
        <p:spPr>
          <a:xfrm>
            <a:off x="6354750" y="2857300"/>
            <a:ext cx="2457000" cy="3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4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② Q&amp;A 삭제</a:t>
            </a:r>
            <a:endParaRPr b="1" i="0" sz="1400" u="none" cap="none" strike="no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1" name="Google Shape;1931;p182"/>
          <p:cNvSpPr txBox="1"/>
          <p:nvPr>
            <p:ph idx="12" type="sldNum"/>
          </p:nvPr>
        </p:nvSpPr>
        <p:spPr>
          <a:xfrm>
            <a:off x="8595300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35" name="Shape 1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6" name="Google Shape;1936;p183"/>
          <p:cNvSpPr txBox="1"/>
          <p:nvPr>
            <p:ph type="title"/>
          </p:nvPr>
        </p:nvSpPr>
        <p:spPr>
          <a:xfrm>
            <a:off x="832475" y="126338"/>
            <a:ext cx="79518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2400"/>
              <a:buFont typeface="Source Sans Pro"/>
              <a:buNone/>
            </a:pPr>
            <a:r>
              <a:rPr b="1" i="0" lang="en" sz="2400" u="none" cap="none" strike="noStrike">
                <a:solidFill>
                  <a:srgbClr val="00C5B9"/>
                </a:solidFill>
                <a:latin typeface="Nanum Gothic"/>
                <a:ea typeface="Nanum Gothic"/>
                <a:cs typeface="Nanum Gothic"/>
                <a:sym typeface="Nanum Gothic"/>
              </a:rPr>
              <a:t>4 - 6. 관리자 페이지 - </a:t>
            </a:r>
            <a:r>
              <a:rPr b="1" i="0" lang="en" sz="20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Q&amp;A 게시판</a:t>
            </a:r>
            <a:endParaRPr b="1" i="0" sz="2400" u="none" cap="none" strike="noStrike">
              <a:solidFill>
                <a:srgbClr val="00C5B9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937" name="Google Shape;1937;p1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90825" y="1480600"/>
            <a:ext cx="6562326" cy="335725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dot"/>
            <a:round/>
            <a:headEnd len="sm" w="sm" type="none"/>
            <a:tailEnd len="sm" w="sm" type="none"/>
          </a:ln>
        </p:spPr>
      </p:pic>
      <p:sp>
        <p:nvSpPr>
          <p:cNvPr id="1938" name="Google Shape;1938;p183"/>
          <p:cNvSpPr txBox="1"/>
          <p:nvPr/>
        </p:nvSpPr>
        <p:spPr>
          <a:xfrm>
            <a:off x="1290825" y="1053525"/>
            <a:ext cx="2457000" cy="3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4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[Q&amp;A 내용 확인]</a:t>
            </a:r>
            <a:endParaRPr b="1" i="0" sz="1400" u="none" cap="none" strike="no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9" name="Google Shape;1939;p183"/>
          <p:cNvSpPr txBox="1"/>
          <p:nvPr>
            <p:ph idx="12" type="sldNum"/>
          </p:nvPr>
        </p:nvSpPr>
        <p:spPr>
          <a:xfrm>
            <a:off x="8595300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C5B9"/>
        </a:solidFill>
      </p:bgPr>
    </p:bg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1"/>
          <p:cNvSpPr txBox="1"/>
          <p:nvPr/>
        </p:nvSpPr>
        <p:spPr>
          <a:xfrm>
            <a:off x="1238250" y="641325"/>
            <a:ext cx="7131900" cy="38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48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소셜로그인</a:t>
            </a:r>
            <a:endParaRPr b="1" i="0" sz="48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anum Gothic"/>
              <a:buChar char="-"/>
            </a:pPr>
            <a:r>
              <a:rPr b="0" i="0" lang="en" sz="2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복잡하고 번거로운 회원 가입 절차 대신,</a:t>
            </a:r>
            <a:endParaRPr b="0" i="0" sz="2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      빠르고 안전한 소셜로그인으로 간편하게</a:t>
            </a:r>
            <a:endParaRPr b="0" i="0" sz="2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      서비스 이용 가능</a:t>
            </a:r>
            <a:endParaRPr b="0" i="0" sz="2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93" name="Google Shape;293;p31"/>
          <p:cNvSpPr txBox="1"/>
          <p:nvPr>
            <p:ph idx="12" type="sldNum"/>
          </p:nvPr>
        </p:nvSpPr>
        <p:spPr>
          <a:xfrm>
            <a:off x="8595300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43" name="Shape 1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4" name="Google Shape;1944;p184"/>
          <p:cNvSpPr txBox="1"/>
          <p:nvPr>
            <p:ph type="ctrTitle"/>
          </p:nvPr>
        </p:nvSpPr>
        <p:spPr>
          <a:xfrm>
            <a:off x="589025" y="1875469"/>
            <a:ext cx="76299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Source Sans Pro"/>
              <a:buNone/>
            </a:pPr>
            <a:r>
              <a:t/>
            </a:r>
            <a:endParaRPr b="1" i="0" sz="4800" u="none" cap="none" strike="noStrike">
              <a:solidFill>
                <a:srgbClr val="2F384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Source Sans Pro"/>
              <a:buNone/>
            </a:pPr>
            <a:r>
              <a:rPr b="1" i="0" lang="en" sz="48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5.</a:t>
            </a:r>
            <a:r>
              <a:rPr b="1" i="0" lang="en" sz="4800" u="none" cap="none" strike="noStrike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 시연</a:t>
            </a:r>
            <a:endParaRPr b="1" i="0" sz="4800" u="none" cap="none" strike="noStrike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945" name="Google Shape;1945;p1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7412" y="2584487"/>
            <a:ext cx="1009650" cy="75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49" name="Shape 1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0" name="Google Shape;1950;p185"/>
          <p:cNvSpPr txBox="1"/>
          <p:nvPr>
            <p:ph type="ctrTitle"/>
          </p:nvPr>
        </p:nvSpPr>
        <p:spPr>
          <a:xfrm>
            <a:off x="589025" y="1875469"/>
            <a:ext cx="76299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Source Sans Pro"/>
              <a:buNone/>
            </a:pPr>
            <a:r>
              <a:t/>
            </a:r>
            <a:endParaRPr b="1" i="0" sz="4800" u="none" cap="none" strike="noStrike">
              <a:solidFill>
                <a:srgbClr val="2F384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Sans Pro"/>
              <a:buNone/>
            </a:pPr>
            <a:r>
              <a:rPr b="1" i="0" lang="en" sz="48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6.</a:t>
            </a:r>
            <a:r>
              <a:rPr b="1" i="0" lang="en" sz="4800" u="none" cap="none" strike="noStrike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 Q&amp;A</a:t>
            </a:r>
            <a:endParaRPr b="1" i="0" sz="4800" u="none" cap="none" strike="noStrike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951" name="Google Shape;1951;p1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9812" y="2660687"/>
            <a:ext cx="1009650" cy="75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6" name="Google Shape;1956;p186"/>
          <p:cNvSpPr txBox="1"/>
          <p:nvPr>
            <p:ph idx="4294967295" type="ctrTitle"/>
          </p:nvPr>
        </p:nvSpPr>
        <p:spPr>
          <a:xfrm>
            <a:off x="1206150" y="1964344"/>
            <a:ext cx="67317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2400"/>
              <a:buFont typeface="Source Sans Pro"/>
              <a:buNone/>
            </a:pPr>
            <a:r>
              <a:rPr b="1" i="0" lang="en" sz="9600" u="none" cap="none" strike="noStrik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THANK YOU</a:t>
            </a:r>
            <a:endParaRPr b="1" i="0" sz="9600" u="none" cap="none" strike="noStrike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C5B9"/>
        </a:solidFill>
      </p:bgPr>
    </p:bg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2"/>
          <p:cNvSpPr txBox="1"/>
          <p:nvPr/>
        </p:nvSpPr>
        <p:spPr>
          <a:xfrm>
            <a:off x="1238250" y="336525"/>
            <a:ext cx="7131900" cy="45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i="0" lang="en" sz="48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제한된 권한</a:t>
            </a:r>
            <a:endParaRPr b="1" i="0" sz="48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br>
              <a:rPr b="0" i="0" lang="en" sz="10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b="1" i="0" lang="en" sz="2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발렛키 </a:t>
            </a:r>
            <a:endParaRPr b="1" i="0" sz="2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	-1km 이하 주행만 가능</a:t>
            </a:r>
            <a:endParaRPr b="0" i="0" sz="2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	- 트렁크 열 수 없음</a:t>
            </a:r>
            <a:endParaRPr b="0" i="0" sz="2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sz="10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" sz="2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접근토큰</a:t>
            </a:r>
            <a:endParaRPr b="1" i="0" sz="2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	- 해당 소셜서비스에서 제공하는 기본정보</a:t>
            </a:r>
            <a:endParaRPr b="0" i="0" sz="2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	- 사용자의 동의 하에 제공되는 추가 정보</a:t>
            </a:r>
            <a:endParaRPr b="0" i="0" sz="2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99" name="Google Shape;299;p32"/>
          <p:cNvSpPr txBox="1"/>
          <p:nvPr>
            <p:ph idx="12" type="sldNum"/>
          </p:nvPr>
        </p:nvSpPr>
        <p:spPr>
          <a:xfrm>
            <a:off x="8595300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C5B9"/>
        </a:solidFill>
      </p:bgPr>
    </p:bg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4" name="Google Shape;304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1600" y="1154600"/>
            <a:ext cx="5569574" cy="3716389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33"/>
          <p:cNvSpPr txBox="1"/>
          <p:nvPr/>
        </p:nvSpPr>
        <p:spPr>
          <a:xfrm>
            <a:off x="6563575" y="3034175"/>
            <a:ext cx="2257800" cy="18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>
                <a:latin typeface="Nanum Gothic"/>
                <a:ea typeface="Nanum Gothic"/>
                <a:cs typeface="Nanum Gothic"/>
                <a:sym typeface="Nanum Gothic"/>
              </a:rPr>
              <a:t>출처 - </a:t>
            </a:r>
            <a:r>
              <a:rPr b="0" i="0" lang="en" sz="1000" u="sng" cap="none" strike="noStrike">
                <a:solidFill>
                  <a:schemeClr val="hlink"/>
                </a:solidFill>
                <a:latin typeface="Nanum Gothic"/>
                <a:ea typeface="Nanum Gothic"/>
                <a:cs typeface="Nanum Gothic"/>
                <a:sym typeface="Nanum Gothic"/>
                <a:hlinkClick r:id="rId4"/>
              </a:rPr>
              <a:t>https://www.google.co.kr/search?q=oauth+2.0+flow&amp;rlz=1C1NHXL_koKR732KR732&amp;tbm=isch&amp;source=iu&amp;ictx=1&amp;fir=_ec0mNkuBD0VbM%253A%252CYQHcLMiQEzpnhM%252C_&amp;usg=AI4_-kRAXr95gCMfFzfOMfIC1qWD1TkBtg&amp;sa=X&amp;ved=2ahUKEwiW0ZuaivbdAhWLfLwKHd2UDQQQ9QEwAHoECAYQBA#imgrc=_ec0mNkuBD0VbM</a:t>
            </a:r>
            <a:endParaRPr b="0" i="0" sz="10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06" name="Google Shape;306;p33"/>
          <p:cNvSpPr txBox="1"/>
          <p:nvPr/>
        </p:nvSpPr>
        <p:spPr>
          <a:xfrm>
            <a:off x="779600" y="409400"/>
            <a:ext cx="49452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i="0" lang="en" sz="40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참고자료</a:t>
            </a:r>
            <a:endParaRPr b="1" i="0" sz="40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07" name="Google Shape;307;p33"/>
          <p:cNvSpPr txBox="1"/>
          <p:nvPr>
            <p:ph idx="12" type="sldNum"/>
          </p:nvPr>
        </p:nvSpPr>
        <p:spPr>
          <a:xfrm>
            <a:off x="8595300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 txBox="1"/>
          <p:nvPr>
            <p:ph idx="4294967295" type="ctrTitle"/>
          </p:nvPr>
        </p:nvSpPr>
        <p:spPr>
          <a:xfrm>
            <a:off x="0" y="191832"/>
            <a:ext cx="2498256" cy="945672"/>
          </a:xfrm>
          <a:prstGeom prst="rect">
            <a:avLst/>
          </a:prstGeom>
          <a:noFill/>
          <a:ln>
            <a:noFill/>
          </a:ln>
        </p:spPr>
        <p:txBody>
          <a:bodyPr anchorCtr="0" anchor="b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75"/>
              <a:buFont typeface="Source Sans Pro"/>
              <a:buNone/>
            </a:pPr>
            <a:r>
              <a:rPr b="1" i="0" lang="en" sz="3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Index</a:t>
            </a:r>
            <a:endParaRPr b="1" i="0" sz="3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4" name="Google Shape;94;p16"/>
          <p:cNvCxnSpPr/>
          <p:nvPr/>
        </p:nvCxnSpPr>
        <p:spPr>
          <a:xfrm>
            <a:off x="315234" y="1133031"/>
            <a:ext cx="8508600" cy="0"/>
          </a:xfrm>
          <a:prstGeom prst="straightConnector1">
            <a:avLst/>
          </a:prstGeom>
          <a:noFill/>
          <a:ln cap="flat" cmpd="sng" w="9525">
            <a:solidFill>
              <a:srgbClr val="6CF3CE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95" name="Google Shape;95;p16"/>
          <p:cNvSpPr txBox="1"/>
          <p:nvPr/>
        </p:nvSpPr>
        <p:spPr>
          <a:xfrm>
            <a:off x="750925" y="1275900"/>
            <a:ext cx="5040900" cy="3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82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F3848"/>
              </a:buClr>
              <a:buSzPts val="2400"/>
              <a:buFont typeface="Nanum Gothic"/>
              <a:buAutoNum type="arabicPeriod"/>
            </a:pPr>
            <a:r>
              <a:rPr b="1" i="0" lang="en" sz="2400" u="none" cap="none" strike="noStrike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프로젝트 소개 및 구성</a:t>
            </a:r>
            <a:endParaRPr b="1" i="0" sz="2400" u="none" cap="none" strike="noStrike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482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F3848"/>
              </a:buClr>
              <a:buSzPts val="2400"/>
              <a:buFont typeface="Nanum Gothic"/>
              <a:buAutoNum type="arabicPeriod"/>
            </a:pPr>
            <a:r>
              <a:rPr b="1" i="0" lang="en" sz="2400" u="none" cap="none" strike="noStrike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개발 환경 </a:t>
            </a:r>
            <a:endParaRPr b="1" i="0" sz="2400" u="none" cap="none" strike="noStrike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482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F3848"/>
              </a:buClr>
              <a:buSzPts val="2400"/>
              <a:buFont typeface="Nanum Gothic"/>
              <a:buAutoNum type="arabicPeriod"/>
            </a:pPr>
            <a:r>
              <a:rPr b="1" i="0" lang="en" sz="2400" u="none" cap="none" strike="noStrike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프로젝트 설계 </a:t>
            </a:r>
            <a:endParaRPr b="1" i="0" sz="2400" u="none" cap="none" strike="noStrike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482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F3848"/>
              </a:buClr>
              <a:buSzPts val="2400"/>
              <a:buFont typeface="Nanum Gothic"/>
              <a:buAutoNum type="arabicPeriod"/>
            </a:pPr>
            <a:r>
              <a:rPr b="1" i="0" lang="en" sz="2400" u="none" cap="none" strike="noStrike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화면 및 기능</a:t>
            </a:r>
            <a:endParaRPr b="1" i="0" sz="2400" u="none" cap="none" strike="noStrike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482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F3848"/>
              </a:buClr>
              <a:buSzPts val="2400"/>
              <a:buFont typeface="Nanum Gothic"/>
              <a:buAutoNum type="arabicPeriod"/>
            </a:pPr>
            <a:r>
              <a:rPr b="1" i="0" lang="en" sz="2400" u="none" cap="none" strike="noStrike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시연</a:t>
            </a:r>
            <a:endParaRPr b="1" i="0" sz="2400" u="none" cap="none" strike="noStrike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482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F3848"/>
              </a:buClr>
              <a:buSzPts val="2400"/>
              <a:buFont typeface="Nanum Gothic"/>
              <a:buAutoNum type="arabicPeriod"/>
            </a:pPr>
            <a:r>
              <a:rPr b="1" i="0" lang="en" sz="2400" u="none" cap="none" strike="noStrike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Q&amp;A</a:t>
            </a:r>
            <a:endParaRPr b="1" i="0" sz="2400" u="none" cap="none" strike="noStrike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96" name="Google Shape;96;p16"/>
          <p:cNvCxnSpPr/>
          <p:nvPr/>
        </p:nvCxnSpPr>
        <p:spPr>
          <a:xfrm>
            <a:off x="4480775" y="1514875"/>
            <a:ext cx="3135900" cy="0"/>
          </a:xfrm>
          <a:prstGeom prst="straightConnector1">
            <a:avLst/>
          </a:prstGeom>
          <a:noFill/>
          <a:ln cap="flat" cmpd="sng" w="28575">
            <a:solidFill>
              <a:srgbClr val="6CF3CE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97" name="Google Shape;97;p16"/>
          <p:cNvCxnSpPr/>
          <p:nvPr/>
        </p:nvCxnSpPr>
        <p:spPr>
          <a:xfrm>
            <a:off x="2807375" y="2082969"/>
            <a:ext cx="4809300" cy="0"/>
          </a:xfrm>
          <a:prstGeom prst="straightConnector1">
            <a:avLst/>
          </a:prstGeom>
          <a:noFill/>
          <a:ln cap="flat" cmpd="sng" w="28575">
            <a:solidFill>
              <a:srgbClr val="6CF3CE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98" name="Google Shape;98;p16"/>
          <p:cNvCxnSpPr/>
          <p:nvPr/>
        </p:nvCxnSpPr>
        <p:spPr>
          <a:xfrm>
            <a:off x="3408275" y="2614805"/>
            <a:ext cx="4208400" cy="0"/>
          </a:xfrm>
          <a:prstGeom prst="straightConnector1">
            <a:avLst/>
          </a:prstGeom>
          <a:noFill/>
          <a:ln cap="flat" cmpd="sng" w="28575">
            <a:solidFill>
              <a:srgbClr val="6CF3CE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99" name="Google Shape;99;p16"/>
          <p:cNvCxnSpPr/>
          <p:nvPr/>
        </p:nvCxnSpPr>
        <p:spPr>
          <a:xfrm>
            <a:off x="3244475" y="3154728"/>
            <a:ext cx="4372200" cy="0"/>
          </a:xfrm>
          <a:prstGeom prst="straightConnector1">
            <a:avLst/>
          </a:prstGeom>
          <a:noFill/>
          <a:ln cap="flat" cmpd="sng" w="28575">
            <a:solidFill>
              <a:srgbClr val="6CF3CE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100" name="Google Shape;100;p16"/>
          <p:cNvCxnSpPr/>
          <p:nvPr/>
        </p:nvCxnSpPr>
        <p:spPr>
          <a:xfrm>
            <a:off x="2113775" y="3722818"/>
            <a:ext cx="5502900" cy="0"/>
          </a:xfrm>
          <a:prstGeom prst="straightConnector1">
            <a:avLst/>
          </a:prstGeom>
          <a:noFill/>
          <a:ln cap="flat" cmpd="sng" w="28575">
            <a:solidFill>
              <a:srgbClr val="6CF3CE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101" name="Google Shape;101;p16"/>
          <p:cNvCxnSpPr/>
          <p:nvPr/>
        </p:nvCxnSpPr>
        <p:spPr>
          <a:xfrm>
            <a:off x="2215775" y="4276850"/>
            <a:ext cx="5400900" cy="0"/>
          </a:xfrm>
          <a:prstGeom prst="straightConnector1">
            <a:avLst/>
          </a:prstGeom>
          <a:noFill/>
          <a:ln cap="flat" cmpd="sng" w="28575">
            <a:solidFill>
              <a:srgbClr val="6CF3CE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102" name="Google Shape;102;p16"/>
          <p:cNvSpPr txBox="1"/>
          <p:nvPr/>
        </p:nvSpPr>
        <p:spPr>
          <a:xfrm>
            <a:off x="7705600" y="1311129"/>
            <a:ext cx="747000" cy="3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3</a:t>
            </a:r>
            <a:endParaRPr b="1" sz="18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8</a:t>
            </a:r>
            <a:endParaRPr b="1" sz="18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20</a:t>
            </a:r>
            <a:endParaRPr b="1" sz="18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60</a:t>
            </a:r>
            <a:endParaRPr b="1" sz="18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170</a:t>
            </a:r>
            <a:endParaRPr b="1" sz="18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171</a:t>
            </a:r>
            <a:endParaRPr b="1" sz="1800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4"/>
          <p:cNvSpPr txBox="1"/>
          <p:nvPr>
            <p:ph type="ctrTitle"/>
          </p:nvPr>
        </p:nvSpPr>
        <p:spPr>
          <a:xfrm>
            <a:off x="665225" y="1646869"/>
            <a:ext cx="76299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Source Sans Pro"/>
              <a:buNone/>
            </a:pPr>
            <a:r>
              <a:rPr b="1" i="0" lang="en" sz="4800" u="none" cap="none" strike="noStrike">
                <a:solidFill>
                  <a:srgbClr val="2F3848"/>
                </a:solidFill>
                <a:latin typeface="Nanum Gothic"/>
                <a:ea typeface="Nanum Gothic"/>
                <a:cs typeface="Nanum Gothic"/>
                <a:sym typeface="Nanum Gothic"/>
              </a:rPr>
              <a:t>3.</a:t>
            </a:r>
            <a:endParaRPr b="1" i="0" sz="4800" u="none" cap="none" strike="noStrike">
              <a:solidFill>
                <a:srgbClr val="2F3848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Source Sans Pro"/>
              <a:buNone/>
            </a:pPr>
            <a:r>
              <a:rPr b="1" i="0" lang="en" sz="4800" u="none" cap="none" strike="noStrike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프로젝트 설계</a:t>
            </a:r>
            <a:endParaRPr b="1" i="0" sz="4800" u="none" cap="none" strike="noStrike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313" name="Google Shape;313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66012" y="2660687"/>
            <a:ext cx="1009650" cy="752475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34"/>
          <p:cNvSpPr txBox="1"/>
          <p:nvPr/>
        </p:nvSpPr>
        <p:spPr>
          <a:xfrm>
            <a:off x="876450" y="2782168"/>
            <a:ext cx="5175600" cy="169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- Database </a:t>
            </a:r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- Class Diagram</a:t>
            </a:r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- Use-Case </a:t>
            </a:r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- Sequence Diagram</a:t>
            </a:r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C5B9"/>
        </a:solidFill>
      </p:bgPr>
    </p:bg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5"/>
          <p:cNvSpPr txBox="1"/>
          <p:nvPr>
            <p:ph idx="4294967295" type="ctrTitle"/>
          </p:nvPr>
        </p:nvSpPr>
        <p:spPr>
          <a:xfrm>
            <a:off x="665225" y="2027869"/>
            <a:ext cx="76299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Source Sans Pro"/>
              <a:buNone/>
            </a:pPr>
            <a:r>
              <a:rPr lang="en" sz="4800">
                <a:solidFill>
                  <a:srgbClr val="2F3848"/>
                </a:solidFill>
                <a:latin typeface="Nanum Gothic"/>
                <a:ea typeface="Nanum Gothic"/>
                <a:cs typeface="Nanum Gothic"/>
                <a:sym typeface="Nanum Gothic"/>
              </a:rPr>
              <a:t>3</a:t>
            </a:r>
            <a:r>
              <a:rPr b="1" i="0" lang="en" sz="4800" u="none" cap="none" strike="noStrike">
                <a:solidFill>
                  <a:srgbClr val="2F3848"/>
                </a:solidFill>
                <a:latin typeface="Nanum Gothic"/>
                <a:ea typeface="Nanum Gothic"/>
                <a:cs typeface="Nanum Gothic"/>
                <a:sym typeface="Nanum Gothic"/>
              </a:rPr>
              <a:t> - </a:t>
            </a:r>
            <a:r>
              <a:rPr lang="en" sz="4800">
                <a:solidFill>
                  <a:srgbClr val="2F3848"/>
                </a:solidFill>
                <a:latin typeface="Nanum Gothic"/>
                <a:ea typeface="Nanum Gothic"/>
                <a:cs typeface="Nanum Gothic"/>
                <a:sym typeface="Nanum Gothic"/>
              </a:rPr>
              <a:t>1</a:t>
            </a:r>
            <a:r>
              <a:rPr b="1" i="0" lang="en" sz="4800" u="none" cap="none" strike="noStrike">
                <a:solidFill>
                  <a:srgbClr val="2F3848"/>
                </a:solidFill>
                <a:latin typeface="Nanum Gothic"/>
                <a:ea typeface="Nanum Gothic"/>
                <a:cs typeface="Nanum Gothic"/>
                <a:sym typeface="Nanum Gothic"/>
              </a:rPr>
              <a:t>.</a:t>
            </a:r>
            <a:endParaRPr b="1" i="0" sz="4800" u="none" cap="none" strike="noStrike">
              <a:solidFill>
                <a:srgbClr val="2F3848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Source Sans Pro"/>
              <a:buNone/>
            </a:pPr>
            <a:r>
              <a:rPr lang="en" sz="4800">
                <a:solidFill>
                  <a:schemeClr val="accent1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en" sz="4800">
                <a:solidFill>
                  <a:srgbClr val="00C5B9"/>
                </a:solidFill>
                <a:latin typeface="Nanum Gothic"/>
                <a:ea typeface="Nanum Gothic"/>
                <a:cs typeface="Nanum Gothic"/>
                <a:sym typeface="Nanum Gothic"/>
              </a:rPr>
              <a:t>DATABASE</a:t>
            </a:r>
            <a:endParaRPr b="1" i="0" sz="4800" u="none" cap="none" strike="noStrike">
              <a:solidFill>
                <a:srgbClr val="00C5B9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6"/>
          <p:cNvSpPr txBox="1"/>
          <p:nvPr>
            <p:ph type="title"/>
          </p:nvPr>
        </p:nvSpPr>
        <p:spPr>
          <a:xfrm>
            <a:off x="832475" y="126338"/>
            <a:ext cx="79518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600"/>
              <a:buFont typeface="Source Sans Pro"/>
              <a:buNone/>
            </a:pPr>
            <a:r>
              <a:rPr b="1" i="0" lang="en" sz="2400" u="none" cap="none" strike="noStrike">
                <a:solidFill>
                  <a:srgbClr val="00C5B9"/>
                </a:solidFill>
                <a:latin typeface="Nanum Gothic"/>
                <a:ea typeface="Nanum Gothic"/>
                <a:cs typeface="Nanum Gothic"/>
                <a:sym typeface="Nanum Gothic"/>
              </a:rPr>
              <a:t>3 - 1. Database</a:t>
            </a:r>
            <a:endParaRPr b="1" i="0" sz="2400" u="none" cap="none" strike="noStrike">
              <a:solidFill>
                <a:srgbClr val="00C5B9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25" name="Google Shape;325;p36"/>
          <p:cNvSpPr txBox="1"/>
          <p:nvPr/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36"/>
          <p:cNvSpPr txBox="1"/>
          <p:nvPr/>
        </p:nvSpPr>
        <p:spPr>
          <a:xfrm>
            <a:off x="152400" y="1524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36"/>
          <p:cNvSpPr txBox="1"/>
          <p:nvPr/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" name="Google Shape;328;p36"/>
          <p:cNvSpPr txBox="1"/>
          <p:nvPr/>
        </p:nvSpPr>
        <p:spPr>
          <a:xfrm>
            <a:off x="152400" y="98255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p36"/>
          <p:cNvSpPr txBox="1"/>
          <p:nvPr/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0" name="Google Shape;33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2038" y="982554"/>
            <a:ext cx="7659927" cy="4052776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36"/>
          <p:cNvSpPr txBox="1"/>
          <p:nvPr>
            <p:ph idx="12" type="sldNum"/>
          </p:nvPr>
        </p:nvSpPr>
        <p:spPr>
          <a:xfrm>
            <a:off x="8595300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C5B9"/>
        </a:solidFill>
      </p:bgPr>
    </p:bg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37"/>
          <p:cNvSpPr txBox="1"/>
          <p:nvPr>
            <p:ph idx="4294967295" type="ctrTitle"/>
          </p:nvPr>
        </p:nvSpPr>
        <p:spPr>
          <a:xfrm>
            <a:off x="665225" y="2027869"/>
            <a:ext cx="76299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Source Sans Pro"/>
              <a:buNone/>
            </a:pPr>
            <a:r>
              <a:rPr lang="en" sz="4800">
                <a:solidFill>
                  <a:srgbClr val="2F3848"/>
                </a:solidFill>
                <a:latin typeface="Nanum Gothic"/>
                <a:ea typeface="Nanum Gothic"/>
                <a:cs typeface="Nanum Gothic"/>
                <a:sym typeface="Nanum Gothic"/>
              </a:rPr>
              <a:t>3</a:t>
            </a:r>
            <a:r>
              <a:rPr b="1" i="0" lang="en" sz="4800" u="none" cap="none" strike="noStrike">
                <a:solidFill>
                  <a:srgbClr val="2F3848"/>
                </a:solidFill>
                <a:latin typeface="Nanum Gothic"/>
                <a:ea typeface="Nanum Gothic"/>
                <a:cs typeface="Nanum Gothic"/>
                <a:sym typeface="Nanum Gothic"/>
              </a:rPr>
              <a:t> - </a:t>
            </a:r>
            <a:r>
              <a:rPr lang="en" sz="4800">
                <a:solidFill>
                  <a:srgbClr val="2F3848"/>
                </a:solidFill>
                <a:latin typeface="Nanum Gothic"/>
                <a:ea typeface="Nanum Gothic"/>
                <a:cs typeface="Nanum Gothic"/>
                <a:sym typeface="Nanum Gothic"/>
              </a:rPr>
              <a:t>2</a:t>
            </a:r>
            <a:r>
              <a:rPr b="1" i="0" lang="en" sz="4800" u="none" cap="none" strike="noStrike">
                <a:solidFill>
                  <a:srgbClr val="2F3848"/>
                </a:solidFill>
                <a:latin typeface="Nanum Gothic"/>
                <a:ea typeface="Nanum Gothic"/>
                <a:cs typeface="Nanum Gothic"/>
                <a:sym typeface="Nanum Gothic"/>
              </a:rPr>
              <a:t>.</a:t>
            </a:r>
            <a:endParaRPr b="1" i="0" sz="4800" u="none" cap="none" strike="noStrike">
              <a:solidFill>
                <a:srgbClr val="2F3848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Source Sans Pro"/>
              <a:buNone/>
            </a:pPr>
            <a:r>
              <a:rPr lang="en" sz="4800">
                <a:solidFill>
                  <a:schemeClr val="accent1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en" sz="4800">
                <a:solidFill>
                  <a:srgbClr val="00C5B9"/>
                </a:solidFill>
                <a:latin typeface="Nanum Gothic"/>
                <a:ea typeface="Nanum Gothic"/>
                <a:cs typeface="Nanum Gothic"/>
                <a:sym typeface="Nanum Gothic"/>
              </a:rPr>
              <a:t>CLASS DIAGRAM</a:t>
            </a:r>
            <a:endParaRPr b="1" i="0" sz="4800" u="none" cap="none" strike="noStrike">
              <a:solidFill>
                <a:srgbClr val="00C5B9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1" name="Google Shape;341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200" y="1085138"/>
            <a:ext cx="7466556" cy="3982163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38"/>
          <p:cNvSpPr txBox="1"/>
          <p:nvPr>
            <p:ph type="title"/>
          </p:nvPr>
        </p:nvSpPr>
        <p:spPr>
          <a:xfrm>
            <a:off x="832475" y="126338"/>
            <a:ext cx="79518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600"/>
              <a:buFont typeface="Source Sans Pro"/>
              <a:buNone/>
            </a:pPr>
            <a:r>
              <a:rPr b="1" i="0" lang="en" sz="2400" u="none" cap="none" strike="noStrike">
                <a:solidFill>
                  <a:srgbClr val="00C5B9"/>
                </a:solidFill>
                <a:latin typeface="Nanum Gothic"/>
                <a:ea typeface="Nanum Gothic"/>
                <a:cs typeface="Nanum Gothic"/>
                <a:sym typeface="Nanum Gothic"/>
              </a:rPr>
              <a:t>3 - 2. Class Diagram - </a:t>
            </a:r>
            <a:r>
              <a:rPr b="1" i="0" lang="en" sz="20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회원관리</a:t>
            </a:r>
            <a:endParaRPr b="1" i="0" sz="20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43" name="Google Shape;343;p38"/>
          <p:cNvSpPr txBox="1"/>
          <p:nvPr>
            <p:ph idx="12" type="sldNum"/>
          </p:nvPr>
        </p:nvSpPr>
        <p:spPr>
          <a:xfrm>
            <a:off x="8595300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39"/>
          <p:cNvSpPr txBox="1"/>
          <p:nvPr>
            <p:ph type="title"/>
          </p:nvPr>
        </p:nvSpPr>
        <p:spPr>
          <a:xfrm>
            <a:off x="832475" y="126338"/>
            <a:ext cx="79518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600"/>
              <a:buFont typeface="Source Sans Pro"/>
              <a:buNone/>
            </a:pPr>
            <a:r>
              <a:rPr b="1" i="0" lang="en" sz="2400" u="none" cap="none" strike="noStrike">
                <a:solidFill>
                  <a:srgbClr val="00C5B9"/>
                </a:solidFill>
                <a:latin typeface="Nanum Gothic"/>
                <a:ea typeface="Nanum Gothic"/>
                <a:cs typeface="Nanum Gothic"/>
                <a:sym typeface="Nanum Gothic"/>
              </a:rPr>
              <a:t>3 - 2. Class Diagram - </a:t>
            </a:r>
            <a:r>
              <a:rPr b="1" i="0" lang="en" sz="20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관리자</a:t>
            </a:r>
            <a:endParaRPr b="1" i="0" sz="20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349" name="Google Shape;349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80450" y="1114313"/>
            <a:ext cx="7171516" cy="3982162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39"/>
          <p:cNvSpPr txBox="1"/>
          <p:nvPr>
            <p:ph idx="12" type="sldNum"/>
          </p:nvPr>
        </p:nvSpPr>
        <p:spPr>
          <a:xfrm>
            <a:off x="8595300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40"/>
          <p:cNvSpPr txBox="1"/>
          <p:nvPr>
            <p:ph type="title"/>
          </p:nvPr>
        </p:nvSpPr>
        <p:spPr>
          <a:xfrm>
            <a:off x="832475" y="126338"/>
            <a:ext cx="79518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600"/>
              <a:buFont typeface="Source Sans Pro"/>
              <a:buNone/>
            </a:pPr>
            <a:r>
              <a:rPr b="1" i="0" lang="en" sz="2400" u="none" cap="none" strike="noStrike">
                <a:solidFill>
                  <a:srgbClr val="00C5B9"/>
                </a:solidFill>
                <a:latin typeface="Nanum Gothic"/>
                <a:ea typeface="Nanum Gothic"/>
                <a:cs typeface="Nanum Gothic"/>
                <a:sym typeface="Nanum Gothic"/>
              </a:rPr>
              <a:t>3 - 2. Class Diagram - </a:t>
            </a:r>
            <a:r>
              <a:rPr b="1" i="0" lang="en" sz="20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상품</a:t>
            </a:r>
            <a:r>
              <a:rPr lang="en" sz="2000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 카테고리</a:t>
            </a:r>
            <a:endParaRPr b="1" i="0" sz="20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356" name="Google Shape;356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08250" y="1008938"/>
            <a:ext cx="6325408" cy="3982162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40"/>
          <p:cNvSpPr txBox="1"/>
          <p:nvPr>
            <p:ph idx="12" type="sldNum"/>
          </p:nvPr>
        </p:nvSpPr>
        <p:spPr>
          <a:xfrm>
            <a:off x="8595300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41"/>
          <p:cNvSpPr txBox="1"/>
          <p:nvPr>
            <p:ph type="title"/>
          </p:nvPr>
        </p:nvSpPr>
        <p:spPr>
          <a:xfrm>
            <a:off x="832475" y="126338"/>
            <a:ext cx="79518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600"/>
              <a:buFont typeface="Source Sans Pro"/>
              <a:buNone/>
            </a:pPr>
            <a:r>
              <a:rPr b="1" i="0" lang="en" sz="2400" u="none" cap="none" strike="noStrike">
                <a:solidFill>
                  <a:srgbClr val="00C5B9"/>
                </a:solidFill>
                <a:latin typeface="Nanum Gothic"/>
                <a:ea typeface="Nanum Gothic"/>
                <a:cs typeface="Nanum Gothic"/>
                <a:sym typeface="Nanum Gothic"/>
              </a:rPr>
              <a:t>3 - 2. Class Diagram - </a:t>
            </a:r>
            <a:r>
              <a:rPr b="1" i="0" lang="en" sz="20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상품</a:t>
            </a:r>
            <a:endParaRPr b="1" i="0" sz="20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363" name="Google Shape;363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1008938"/>
            <a:ext cx="8212394" cy="3982162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41"/>
          <p:cNvSpPr txBox="1"/>
          <p:nvPr>
            <p:ph idx="12" type="sldNum"/>
          </p:nvPr>
        </p:nvSpPr>
        <p:spPr>
          <a:xfrm>
            <a:off x="8595300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2"/>
          <p:cNvSpPr txBox="1"/>
          <p:nvPr>
            <p:ph type="title"/>
          </p:nvPr>
        </p:nvSpPr>
        <p:spPr>
          <a:xfrm>
            <a:off x="832475" y="126338"/>
            <a:ext cx="79518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600"/>
              <a:buFont typeface="Source Sans Pro"/>
              <a:buNone/>
            </a:pPr>
            <a:r>
              <a:rPr b="1" i="0" lang="en" sz="2400" u="none" cap="none" strike="noStrike">
                <a:solidFill>
                  <a:srgbClr val="00C5B9"/>
                </a:solidFill>
                <a:latin typeface="Nanum Gothic"/>
                <a:ea typeface="Nanum Gothic"/>
                <a:cs typeface="Nanum Gothic"/>
                <a:sym typeface="Nanum Gothic"/>
              </a:rPr>
              <a:t>3 - 2. Class Diagram - </a:t>
            </a:r>
            <a:r>
              <a:rPr b="1" i="0" lang="en" sz="20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장바구니</a:t>
            </a:r>
            <a:endParaRPr b="1" i="0" sz="20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370" name="Google Shape;370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87650" y="1047838"/>
            <a:ext cx="6768702" cy="3982164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42"/>
          <p:cNvSpPr txBox="1"/>
          <p:nvPr>
            <p:ph idx="12" type="sldNum"/>
          </p:nvPr>
        </p:nvSpPr>
        <p:spPr>
          <a:xfrm>
            <a:off x="8595300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43"/>
          <p:cNvSpPr txBox="1"/>
          <p:nvPr>
            <p:ph type="title"/>
          </p:nvPr>
        </p:nvSpPr>
        <p:spPr>
          <a:xfrm>
            <a:off x="832475" y="126338"/>
            <a:ext cx="79518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600"/>
              <a:buFont typeface="Source Sans Pro"/>
              <a:buNone/>
            </a:pPr>
            <a:r>
              <a:rPr b="1" i="0" lang="en" sz="2400" u="none" cap="none" strike="noStrike">
                <a:solidFill>
                  <a:srgbClr val="00C5B9"/>
                </a:solidFill>
                <a:latin typeface="Nanum Gothic"/>
                <a:ea typeface="Nanum Gothic"/>
                <a:cs typeface="Nanum Gothic"/>
                <a:sym typeface="Nanum Gothic"/>
              </a:rPr>
              <a:t>3 - 2. Class Diagram - </a:t>
            </a:r>
            <a:r>
              <a:rPr b="1" i="0" lang="en" sz="20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주문관리1</a:t>
            </a:r>
            <a:endParaRPr b="1" i="0" sz="20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377" name="Google Shape;377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36605" y="1008938"/>
            <a:ext cx="5869717" cy="3982162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43"/>
          <p:cNvSpPr txBox="1"/>
          <p:nvPr>
            <p:ph idx="12" type="sldNum"/>
          </p:nvPr>
        </p:nvSpPr>
        <p:spPr>
          <a:xfrm>
            <a:off x="8595300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7"/>
          <p:cNvSpPr txBox="1"/>
          <p:nvPr>
            <p:ph type="ctrTitle"/>
          </p:nvPr>
        </p:nvSpPr>
        <p:spPr>
          <a:xfrm>
            <a:off x="665225" y="1646869"/>
            <a:ext cx="7629942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Source Sans Pro"/>
              <a:buNone/>
            </a:pPr>
            <a:r>
              <a:rPr b="1" i="0" lang="en" sz="4800" u="none" cap="none" strike="noStrike">
                <a:solidFill>
                  <a:srgbClr val="2F3848"/>
                </a:solidFill>
                <a:latin typeface="Arial"/>
                <a:ea typeface="Arial"/>
                <a:cs typeface="Arial"/>
                <a:sym typeface="Arial"/>
              </a:rPr>
              <a:t>1.</a:t>
            </a:r>
            <a:endParaRPr b="1" i="0" sz="4800" u="none" cap="none" strike="noStrike">
              <a:solidFill>
                <a:srgbClr val="2F384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Source Sans Pro"/>
              <a:buNone/>
            </a:pPr>
            <a:r>
              <a:rPr b="1" i="0" lang="en" sz="4800" u="none" cap="none" strike="noStrike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프로젝트 소개 및 구성</a:t>
            </a:r>
            <a:endParaRPr b="1" i="0" sz="4800" u="none" cap="none" strike="noStrike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08" name="Google Shape;108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66012" y="2660687"/>
            <a:ext cx="1009650" cy="752475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7"/>
          <p:cNvSpPr txBox="1"/>
          <p:nvPr/>
        </p:nvSpPr>
        <p:spPr>
          <a:xfrm>
            <a:off x="876450" y="2782170"/>
            <a:ext cx="5175600" cy="15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- 프로젝트 기획 의도 및 목표</a:t>
            </a:r>
            <a:endParaRPr b="1" i="0" sz="1400" u="none" cap="none" strike="noStrike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- 프로젝트 소개 및 기능 구성</a:t>
            </a:r>
            <a:endParaRPr b="1" i="0" sz="1400" u="none" cap="none" strike="noStrike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- 개발 기간</a:t>
            </a:r>
            <a:endParaRPr b="1" i="0" sz="1400" u="none" cap="none" strike="noStrike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- 역할 분담 </a:t>
            </a:r>
            <a:endParaRPr b="1" i="0" sz="1400" u="none" cap="none" strike="noStrike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44"/>
          <p:cNvSpPr txBox="1"/>
          <p:nvPr>
            <p:ph type="title"/>
          </p:nvPr>
        </p:nvSpPr>
        <p:spPr>
          <a:xfrm>
            <a:off x="832475" y="126338"/>
            <a:ext cx="79518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600"/>
              <a:buFont typeface="Source Sans Pro"/>
              <a:buNone/>
            </a:pPr>
            <a:r>
              <a:rPr b="1" i="0" lang="en" sz="2400" u="none" cap="none" strike="noStrike">
                <a:solidFill>
                  <a:srgbClr val="00C5B9"/>
                </a:solidFill>
                <a:latin typeface="Nanum Gothic"/>
                <a:ea typeface="Nanum Gothic"/>
                <a:cs typeface="Nanum Gothic"/>
                <a:sym typeface="Nanum Gothic"/>
              </a:rPr>
              <a:t>3 - 2. Class Diagram - </a:t>
            </a:r>
            <a:r>
              <a:rPr b="1" i="0" lang="en" sz="20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주문관리2</a:t>
            </a:r>
            <a:endParaRPr b="1" i="0" sz="20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384" name="Google Shape;384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29149" y="1008938"/>
            <a:ext cx="6675693" cy="3982163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44"/>
          <p:cNvSpPr txBox="1"/>
          <p:nvPr>
            <p:ph idx="12" type="sldNum"/>
          </p:nvPr>
        </p:nvSpPr>
        <p:spPr>
          <a:xfrm>
            <a:off x="8595300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45"/>
          <p:cNvSpPr txBox="1"/>
          <p:nvPr>
            <p:ph type="title"/>
          </p:nvPr>
        </p:nvSpPr>
        <p:spPr>
          <a:xfrm>
            <a:off x="832475" y="126338"/>
            <a:ext cx="79518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600"/>
              <a:buFont typeface="Source Sans Pro"/>
              <a:buNone/>
            </a:pPr>
            <a:r>
              <a:rPr b="1" i="0" lang="en" sz="2400" u="none" cap="none" strike="noStrike">
                <a:solidFill>
                  <a:srgbClr val="00C5B9"/>
                </a:solidFill>
                <a:latin typeface="Nanum Gothic"/>
                <a:ea typeface="Nanum Gothic"/>
                <a:cs typeface="Nanum Gothic"/>
                <a:sym typeface="Nanum Gothic"/>
              </a:rPr>
              <a:t>3 - 2. Class Diagram - </a:t>
            </a:r>
            <a:r>
              <a:rPr b="1" i="0" lang="en" sz="20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게시판</a:t>
            </a:r>
            <a:endParaRPr b="1" i="0" sz="20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391" name="Google Shape;391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90213" y="989488"/>
            <a:ext cx="5963580" cy="3982163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p45"/>
          <p:cNvSpPr txBox="1"/>
          <p:nvPr>
            <p:ph idx="12" type="sldNum"/>
          </p:nvPr>
        </p:nvSpPr>
        <p:spPr>
          <a:xfrm>
            <a:off x="8595300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46"/>
          <p:cNvSpPr txBox="1"/>
          <p:nvPr>
            <p:ph type="title"/>
          </p:nvPr>
        </p:nvSpPr>
        <p:spPr>
          <a:xfrm>
            <a:off x="832475" y="126338"/>
            <a:ext cx="79518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600"/>
              <a:buFont typeface="Source Sans Pro"/>
              <a:buNone/>
            </a:pPr>
            <a:r>
              <a:rPr b="1" i="0" lang="en" sz="2400" u="none" cap="none" strike="noStrike">
                <a:solidFill>
                  <a:srgbClr val="00C5B9"/>
                </a:solidFill>
                <a:latin typeface="Nanum Gothic"/>
                <a:ea typeface="Nanum Gothic"/>
                <a:cs typeface="Nanum Gothic"/>
                <a:sym typeface="Nanum Gothic"/>
              </a:rPr>
              <a:t>3 - 2. Class Diagram - </a:t>
            </a:r>
            <a:r>
              <a:rPr b="1" i="0" lang="en" sz="20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Q&amp;A</a:t>
            </a:r>
            <a:endParaRPr b="1" i="0" sz="20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398" name="Google Shape;398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19200" y="1008938"/>
            <a:ext cx="6703830" cy="3982163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p46"/>
          <p:cNvSpPr txBox="1"/>
          <p:nvPr>
            <p:ph idx="12" type="sldNum"/>
          </p:nvPr>
        </p:nvSpPr>
        <p:spPr>
          <a:xfrm>
            <a:off x="8595300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C5B9"/>
        </a:solidFill>
      </p:bgPr>
    </p:bg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47"/>
          <p:cNvSpPr txBox="1"/>
          <p:nvPr>
            <p:ph idx="4294967295" type="ctrTitle"/>
          </p:nvPr>
        </p:nvSpPr>
        <p:spPr>
          <a:xfrm>
            <a:off x="665225" y="2027869"/>
            <a:ext cx="76299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Source Sans Pro"/>
              <a:buNone/>
            </a:pPr>
            <a:r>
              <a:rPr lang="en" sz="4800">
                <a:solidFill>
                  <a:srgbClr val="2F3848"/>
                </a:solidFill>
                <a:latin typeface="Nanum Gothic"/>
                <a:ea typeface="Nanum Gothic"/>
                <a:cs typeface="Nanum Gothic"/>
                <a:sym typeface="Nanum Gothic"/>
              </a:rPr>
              <a:t>3</a:t>
            </a:r>
            <a:r>
              <a:rPr b="1" i="0" lang="en" sz="4800" u="none" cap="none" strike="noStrike">
                <a:solidFill>
                  <a:srgbClr val="2F3848"/>
                </a:solidFill>
                <a:latin typeface="Nanum Gothic"/>
                <a:ea typeface="Nanum Gothic"/>
                <a:cs typeface="Nanum Gothic"/>
                <a:sym typeface="Nanum Gothic"/>
              </a:rPr>
              <a:t> - </a:t>
            </a:r>
            <a:r>
              <a:rPr lang="en" sz="4800">
                <a:solidFill>
                  <a:srgbClr val="2F3848"/>
                </a:solidFill>
                <a:latin typeface="Nanum Gothic"/>
                <a:ea typeface="Nanum Gothic"/>
                <a:cs typeface="Nanum Gothic"/>
                <a:sym typeface="Nanum Gothic"/>
              </a:rPr>
              <a:t>3</a:t>
            </a:r>
            <a:r>
              <a:rPr b="1" i="0" lang="en" sz="4800" u="none" cap="none" strike="noStrike">
                <a:solidFill>
                  <a:srgbClr val="2F3848"/>
                </a:solidFill>
                <a:latin typeface="Nanum Gothic"/>
                <a:ea typeface="Nanum Gothic"/>
                <a:cs typeface="Nanum Gothic"/>
                <a:sym typeface="Nanum Gothic"/>
              </a:rPr>
              <a:t>.</a:t>
            </a:r>
            <a:endParaRPr b="1" i="0" sz="4800" u="none" cap="none" strike="noStrike">
              <a:solidFill>
                <a:srgbClr val="2F3848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Source Sans Pro"/>
              <a:buNone/>
            </a:pPr>
            <a:r>
              <a:rPr lang="en" sz="4800">
                <a:solidFill>
                  <a:schemeClr val="accent1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en" sz="4800">
                <a:solidFill>
                  <a:srgbClr val="00C5B9"/>
                </a:solidFill>
                <a:latin typeface="Nanum Gothic"/>
                <a:ea typeface="Nanum Gothic"/>
                <a:cs typeface="Nanum Gothic"/>
                <a:sym typeface="Nanum Gothic"/>
              </a:rPr>
              <a:t>USE-CASE</a:t>
            </a:r>
            <a:endParaRPr b="1" i="0" sz="4800" u="none" cap="none" strike="noStrike">
              <a:solidFill>
                <a:srgbClr val="00C5B9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48"/>
          <p:cNvSpPr txBox="1"/>
          <p:nvPr>
            <p:ph type="title"/>
          </p:nvPr>
        </p:nvSpPr>
        <p:spPr>
          <a:xfrm>
            <a:off x="832475" y="126338"/>
            <a:ext cx="79518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600"/>
              <a:buFont typeface="Source Sans Pro"/>
              <a:buNone/>
            </a:pPr>
            <a:r>
              <a:rPr b="1" i="0" lang="en" sz="2400" u="none" cap="none" strike="noStrike">
                <a:solidFill>
                  <a:srgbClr val="00C5B9"/>
                </a:solidFill>
                <a:latin typeface="Nanum Gothic"/>
                <a:ea typeface="Nanum Gothic"/>
                <a:cs typeface="Nanum Gothic"/>
                <a:sym typeface="Nanum Gothic"/>
              </a:rPr>
              <a:t>3 - 3. Use Case - </a:t>
            </a:r>
            <a:r>
              <a:rPr b="1" i="0" lang="en" sz="20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사용자</a:t>
            </a:r>
            <a:endParaRPr b="1" i="0" sz="20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10" name="Google Shape;410;p48"/>
          <p:cNvSpPr txBox="1"/>
          <p:nvPr/>
        </p:nvSpPr>
        <p:spPr>
          <a:xfrm>
            <a:off x="603100" y="1140405"/>
            <a:ext cx="37767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98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2F384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411" name="Google Shape;411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96450" y="944550"/>
            <a:ext cx="6551099" cy="4055451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Google Shape;412;p48"/>
          <p:cNvSpPr txBox="1"/>
          <p:nvPr>
            <p:ph idx="12" type="sldNum"/>
          </p:nvPr>
        </p:nvSpPr>
        <p:spPr>
          <a:xfrm>
            <a:off x="8595300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49"/>
          <p:cNvSpPr txBox="1"/>
          <p:nvPr>
            <p:ph type="title"/>
          </p:nvPr>
        </p:nvSpPr>
        <p:spPr>
          <a:xfrm>
            <a:off x="832475" y="126338"/>
            <a:ext cx="79518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2400"/>
              <a:buFont typeface="Source Sans Pro"/>
              <a:buNone/>
            </a:pPr>
            <a:r>
              <a:rPr b="1" i="0" lang="en" sz="2400" u="none" cap="none" strike="noStrike">
                <a:solidFill>
                  <a:srgbClr val="00C5B9"/>
                </a:solidFill>
                <a:latin typeface="Nanum Gothic"/>
                <a:ea typeface="Nanum Gothic"/>
                <a:cs typeface="Nanum Gothic"/>
                <a:sym typeface="Nanum Gothic"/>
              </a:rPr>
              <a:t>3 - </a:t>
            </a:r>
            <a:r>
              <a:rPr lang="en">
                <a:latin typeface="Nanum Gothic"/>
                <a:ea typeface="Nanum Gothic"/>
                <a:cs typeface="Nanum Gothic"/>
                <a:sym typeface="Nanum Gothic"/>
              </a:rPr>
              <a:t>3</a:t>
            </a:r>
            <a:r>
              <a:rPr b="1" i="0" lang="en" sz="2400" u="none" cap="none" strike="noStrike">
                <a:solidFill>
                  <a:srgbClr val="00C5B9"/>
                </a:solidFill>
                <a:latin typeface="Nanum Gothic"/>
                <a:ea typeface="Nanum Gothic"/>
                <a:cs typeface="Nanum Gothic"/>
                <a:sym typeface="Nanum Gothic"/>
              </a:rPr>
              <a:t>. Use Case - </a:t>
            </a:r>
            <a:r>
              <a:rPr b="1" i="0" lang="en" sz="20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관리자</a:t>
            </a:r>
            <a:endParaRPr b="1" i="0" sz="2400" u="none" cap="none" strike="noStrike">
              <a:solidFill>
                <a:srgbClr val="00C5B9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418" name="Google Shape;418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5037" y="945700"/>
            <a:ext cx="7433924" cy="4145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93125" y="856550"/>
            <a:ext cx="527675" cy="236065"/>
          </a:xfrm>
          <a:prstGeom prst="rect">
            <a:avLst/>
          </a:prstGeom>
          <a:noFill/>
          <a:ln>
            <a:noFill/>
          </a:ln>
        </p:spPr>
      </p:pic>
      <p:sp>
        <p:nvSpPr>
          <p:cNvPr id="420" name="Google Shape;420;p49"/>
          <p:cNvSpPr txBox="1"/>
          <p:nvPr>
            <p:ph idx="12" type="sldNum"/>
          </p:nvPr>
        </p:nvSpPr>
        <p:spPr>
          <a:xfrm>
            <a:off x="8595300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C5B9"/>
        </a:solidFill>
      </p:bgPr>
    </p:bg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50"/>
          <p:cNvSpPr txBox="1"/>
          <p:nvPr>
            <p:ph idx="4294967295" type="ctrTitle"/>
          </p:nvPr>
        </p:nvSpPr>
        <p:spPr>
          <a:xfrm>
            <a:off x="665225" y="2027869"/>
            <a:ext cx="76299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Source Sans Pro"/>
              <a:buNone/>
            </a:pPr>
            <a:r>
              <a:rPr lang="en" sz="4800">
                <a:solidFill>
                  <a:srgbClr val="2F3848"/>
                </a:solidFill>
                <a:latin typeface="Nanum Gothic"/>
                <a:ea typeface="Nanum Gothic"/>
                <a:cs typeface="Nanum Gothic"/>
                <a:sym typeface="Nanum Gothic"/>
              </a:rPr>
              <a:t>3</a:t>
            </a:r>
            <a:r>
              <a:rPr b="1" i="0" lang="en" sz="4800" u="none" cap="none" strike="noStrike">
                <a:solidFill>
                  <a:srgbClr val="2F3848"/>
                </a:solidFill>
                <a:latin typeface="Nanum Gothic"/>
                <a:ea typeface="Nanum Gothic"/>
                <a:cs typeface="Nanum Gothic"/>
                <a:sym typeface="Nanum Gothic"/>
              </a:rPr>
              <a:t> - </a:t>
            </a:r>
            <a:r>
              <a:rPr lang="en" sz="4800">
                <a:solidFill>
                  <a:srgbClr val="2F3848"/>
                </a:solidFill>
                <a:latin typeface="Nanum Gothic"/>
                <a:ea typeface="Nanum Gothic"/>
                <a:cs typeface="Nanum Gothic"/>
                <a:sym typeface="Nanum Gothic"/>
              </a:rPr>
              <a:t>4</a:t>
            </a:r>
            <a:r>
              <a:rPr b="1" i="0" lang="en" sz="4800" u="none" cap="none" strike="noStrike">
                <a:solidFill>
                  <a:srgbClr val="2F3848"/>
                </a:solidFill>
                <a:latin typeface="Nanum Gothic"/>
                <a:ea typeface="Nanum Gothic"/>
                <a:cs typeface="Nanum Gothic"/>
                <a:sym typeface="Nanum Gothic"/>
              </a:rPr>
              <a:t>.</a:t>
            </a:r>
            <a:endParaRPr b="1" i="0" sz="4800" u="none" cap="none" strike="noStrike">
              <a:solidFill>
                <a:srgbClr val="2F3848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Source Sans Pro"/>
              <a:buNone/>
            </a:pPr>
            <a:r>
              <a:rPr lang="en" sz="4800">
                <a:solidFill>
                  <a:schemeClr val="accent1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en" sz="4800">
                <a:solidFill>
                  <a:srgbClr val="00C5B9"/>
                </a:solidFill>
                <a:latin typeface="Nanum Gothic"/>
                <a:ea typeface="Nanum Gothic"/>
                <a:cs typeface="Nanum Gothic"/>
                <a:sym typeface="Nanum Gothic"/>
              </a:rPr>
              <a:t>SEQUENCE DIAGRAM</a:t>
            </a:r>
            <a:endParaRPr b="1" i="0" sz="4800" u="none" cap="none" strike="noStrike">
              <a:solidFill>
                <a:srgbClr val="00C5B9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51"/>
          <p:cNvSpPr txBox="1"/>
          <p:nvPr>
            <p:ph type="title"/>
          </p:nvPr>
        </p:nvSpPr>
        <p:spPr>
          <a:xfrm>
            <a:off x="832475" y="126338"/>
            <a:ext cx="7951800" cy="73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anum Gothic"/>
                <a:ea typeface="Nanum Gothic"/>
                <a:cs typeface="Nanum Gothic"/>
                <a:sym typeface="Nanum Gothic"/>
              </a:rPr>
              <a:t>3 - 4. Sequence Diagram - </a:t>
            </a:r>
            <a:r>
              <a:rPr lang="en" sz="2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회원 가입</a:t>
            </a:r>
            <a:endParaRPr/>
          </a:p>
        </p:txBody>
      </p:sp>
      <p:sp>
        <p:nvSpPr>
          <p:cNvPr id="431" name="Google Shape;431;p51"/>
          <p:cNvSpPr txBox="1"/>
          <p:nvPr>
            <p:ph idx="12" type="sldNum"/>
          </p:nvPr>
        </p:nvSpPr>
        <p:spPr>
          <a:xfrm>
            <a:off x="8595300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32" name="Google Shape;432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0025" y="1351213"/>
            <a:ext cx="4569051" cy="339867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Google Shape;433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48900" y="1373674"/>
            <a:ext cx="3817725" cy="260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52"/>
          <p:cNvSpPr txBox="1"/>
          <p:nvPr>
            <p:ph type="title"/>
          </p:nvPr>
        </p:nvSpPr>
        <p:spPr>
          <a:xfrm>
            <a:off x="832475" y="126338"/>
            <a:ext cx="7951800" cy="73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anum Gothic"/>
                <a:ea typeface="Nanum Gothic"/>
                <a:cs typeface="Nanum Gothic"/>
                <a:sym typeface="Nanum Gothic"/>
              </a:rPr>
              <a:t>3 - 4. Sequence Diagram - </a:t>
            </a:r>
            <a:r>
              <a:rPr lang="en" sz="2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로그인 · 로그아웃</a:t>
            </a:r>
            <a:endParaRPr/>
          </a:p>
        </p:txBody>
      </p:sp>
      <p:sp>
        <p:nvSpPr>
          <p:cNvPr id="439" name="Google Shape;439;p52"/>
          <p:cNvSpPr txBox="1"/>
          <p:nvPr>
            <p:ph idx="12" type="sldNum"/>
          </p:nvPr>
        </p:nvSpPr>
        <p:spPr>
          <a:xfrm>
            <a:off x="8595300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40" name="Google Shape;440;p52"/>
          <p:cNvPicPr preferRelativeResize="0"/>
          <p:nvPr/>
        </p:nvPicPr>
        <p:blipFill rotWithShape="1">
          <a:blip r:embed="rId3">
            <a:alphaModFix/>
          </a:blip>
          <a:srcRect b="10650" l="0" r="0" t="0"/>
          <a:stretch/>
        </p:blipFill>
        <p:spPr>
          <a:xfrm>
            <a:off x="1690450" y="1031525"/>
            <a:ext cx="5763100" cy="3842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53"/>
          <p:cNvSpPr txBox="1"/>
          <p:nvPr>
            <p:ph type="title"/>
          </p:nvPr>
        </p:nvSpPr>
        <p:spPr>
          <a:xfrm>
            <a:off x="832475" y="126338"/>
            <a:ext cx="7951800" cy="73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Nanum Gothic"/>
                <a:ea typeface="Nanum Gothic"/>
                <a:cs typeface="Nanum Gothic"/>
                <a:sym typeface="Nanum Gothic"/>
              </a:rPr>
              <a:t>3 - 4. Sequence Diagram - </a:t>
            </a:r>
            <a:r>
              <a:rPr lang="en" sz="2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아이디 · 비밀번호 찾기</a:t>
            </a:r>
            <a:endParaRPr/>
          </a:p>
        </p:txBody>
      </p:sp>
      <p:sp>
        <p:nvSpPr>
          <p:cNvPr id="446" name="Google Shape;446;p53"/>
          <p:cNvSpPr txBox="1"/>
          <p:nvPr>
            <p:ph idx="12" type="sldNum"/>
          </p:nvPr>
        </p:nvSpPr>
        <p:spPr>
          <a:xfrm>
            <a:off x="8595300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47" name="Google Shape;447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81613" y="941113"/>
            <a:ext cx="4780767" cy="39821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8"/>
          <p:cNvSpPr txBox="1"/>
          <p:nvPr>
            <p:ph type="title"/>
          </p:nvPr>
        </p:nvSpPr>
        <p:spPr>
          <a:xfrm>
            <a:off x="832475" y="126338"/>
            <a:ext cx="79518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600"/>
              <a:buFont typeface="Source Sans Pro"/>
              <a:buNone/>
            </a:pPr>
            <a:r>
              <a:rPr b="1" i="0" lang="en" sz="2400" u="none" cap="none" strike="noStrike">
                <a:solidFill>
                  <a:srgbClr val="00C5B9"/>
                </a:solidFill>
                <a:latin typeface="Nanum Gothic"/>
                <a:ea typeface="Nanum Gothic"/>
                <a:cs typeface="Nanum Gothic"/>
                <a:sym typeface="Nanum Gothic"/>
              </a:rPr>
              <a:t>1 - 1. 프로젝트 기획 의도 및 목표</a:t>
            </a:r>
            <a:endParaRPr b="1" i="0" sz="2400" u="none" cap="none" strike="noStrike">
              <a:solidFill>
                <a:srgbClr val="00C5B9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15" name="Google Shape;115;p18"/>
          <p:cNvSpPr txBox="1"/>
          <p:nvPr>
            <p:ph idx="4294967295" type="body"/>
          </p:nvPr>
        </p:nvSpPr>
        <p:spPr>
          <a:xfrm>
            <a:off x="457200" y="1638300"/>
            <a:ext cx="2631900" cy="13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F3848"/>
              </a:buClr>
              <a:buSzPts val="3200"/>
              <a:buFont typeface="Source Sans Pro"/>
              <a:buNone/>
            </a:pPr>
            <a:r>
              <a:rPr b="1" i="0" lang="en" sz="1400" u="none" cap="none" strike="noStrike">
                <a:solidFill>
                  <a:srgbClr val="980000"/>
                </a:solidFill>
                <a:latin typeface="Nanum Gothic"/>
                <a:ea typeface="Nanum Gothic"/>
                <a:cs typeface="Nanum Gothic"/>
                <a:sym typeface="Nanum Gothic"/>
              </a:rPr>
              <a:t>웹 사이트 구축</a:t>
            </a:r>
            <a:endParaRPr b="1" i="0" sz="1400" u="none" cap="none" strike="noStrike">
              <a:solidFill>
                <a:srgbClr val="98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F3848"/>
              </a:buClr>
              <a:buSzPts val="3200"/>
              <a:buFont typeface="Source Sans Pro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Spring MVC 기반의 웹 사이트 구현</a:t>
            </a:r>
            <a:endParaRPr b="1" i="0" sz="12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16" name="Google Shape;116;p18"/>
          <p:cNvSpPr txBox="1"/>
          <p:nvPr>
            <p:ph idx="4294967295" type="body"/>
          </p:nvPr>
        </p:nvSpPr>
        <p:spPr>
          <a:xfrm>
            <a:off x="3223964" y="1638300"/>
            <a:ext cx="2631900" cy="13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F3848"/>
              </a:buClr>
              <a:buSzPts val="3200"/>
              <a:buFont typeface="Source Sans Pro"/>
              <a:buNone/>
            </a:pPr>
            <a:r>
              <a:rPr b="1" i="0" lang="en" sz="1400" u="none" cap="none" strike="noStrike">
                <a:solidFill>
                  <a:srgbClr val="980000"/>
                </a:solidFill>
                <a:latin typeface="Nanum Gothic"/>
                <a:ea typeface="Nanum Gothic"/>
                <a:cs typeface="Nanum Gothic"/>
                <a:sym typeface="Nanum Gothic"/>
              </a:rPr>
              <a:t>DB 설계</a:t>
            </a:r>
            <a:endParaRPr b="1" i="0" sz="1400" u="none" cap="none" strike="noStrike">
              <a:solidFill>
                <a:srgbClr val="98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F3848"/>
              </a:buClr>
              <a:buSzPts val="3200"/>
              <a:buFont typeface="Source Sans Pro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Oracle을 통한 데이터베이스 디자인 및 테이블 간 관계 형성으로 중복 데이터 최소화</a:t>
            </a:r>
            <a:endParaRPr b="1" i="0" sz="12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17" name="Google Shape;117;p18"/>
          <p:cNvSpPr txBox="1"/>
          <p:nvPr>
            <p:ph idx="4294967295" type="body"/>
          </p:nvPr>
        </p:nvSpPr>
        <p:spPr>
          <a:xfrm>
            <a:off x="5990727" y="1638300"/>
            <a:ext cx="2631900" cy="13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F3848"/>
              </a:buClr>
              <a:buSzPts val="3200"/>
              <a:buFont typeface="Source Sans Pro"/>
              <a:buNone/>
            </a:pPr>
            <a:r>
              <a:rPr b="1" i="0" lang="en" sz="1400" u="none" cap="none" strike="noStrike">
                <a:solidFill>
                  <a:srgbClr val="980000"/>
                </a:solidFill>
                <a:latin typeface="Nanum Gothic"/>
                <a:ea typeface="Nanum Gothic"/>
                <a:cs typeface="Nanum Gothic"/>
                <a:sym typeface="Nanum Gothic"/>
              </a:rPr>
              <a:t>MyBatis</a:t>
            </a:r>
            <a:endParaRPr b="1" i="0" sz="1400" u="none" cap="none" strike="noStrike">
              <a:solidFill>
                <a:srgbClr val="98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F3848"/>
              </a:buClr>
              <a:buSzPts val="3200"/>
              <a:buFont typeface="Source Sans Pro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MyBatis를 통한 SQL문 관리 및 </a:t>
            </a:r>
            <a:endParaRPr b="1" i="0" sz="12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F3848"/>
              </a:buClr>
              <a:buSzPts val="3200"/>
              <a:buFont typeface="Source Sans Pro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동적 SQL문 활용</a:t>
            </a:r>
            <a:endParaRPr b="1" i="0" sz="12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18" name="Google Shape;118;p18"/>
          <p:cNvSpPr txBox="1"/>
          <p:nvPr>
            <p:ph idx="4294967295" type="body"/>
          </p:nvPr>
        </p:nvSpPr>
        <p:spPr>
          <a:xfrm>
            <a:off x="457200" y="3371850"/>
            <a:ext cx="2631900" cy="13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F3848"/>
              </a:buClr>
              <a:buSzPts val="3200"/>
              <a:buFont typeface="Source Sans Pro"/>
              <a:buNone/>
            </a:pPr>
            <a:r>
              <a:rPr b="1" i="0" lang="en" sz="1400" u="none" cap="none" strike="noStrike">
                <a:solidFill>
                  <a:srgbClr val="980000"/>
                </a:solidFill>
                <a:latin typeface="Nanum Gothic"/>
                <a:ea typeface="Nanum Gothic"/>
                <a:cs typeface="Nanum Gothic"/>
                <a:sym typeface="Nanum Gothic"/>
              </a:rPr>
              <a:t>jQuery / Ajax 활용</a:t>
            </a:r>
            <a:endParaRPr b="1" i="0" sz="1400" u="none" cap="none" strike="noStrike">
              <a:solidFill>
                <a:srgbClr val="98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F3848"/>
              </a:buClr>
              <a:buSzPts val="3200"/>
              <a:buFont typeface="Source Sans Pro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jQuery / Ajax를 이용한 비동기식 통신으로 웹페이지 일부의 UI만 동적으로 갱신 &amp; 통신 자원 절약</a:t>
            </a:r>
            <a:endParaRPr b="1" i="0" sz="12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19" name="Google Shape;119;p18"/>
          <p:cNvSpPr txBox="1"/>
          <p:nvPr>
            <p:ph idx="4294967295" type="body"/>
          </p:nvPr>
        </p:nvSpPr>
        <p:spPr>
          <a:xfrm>
            <a:off x="3223964" y="3371850"/>
            <a:ext cx="2631900" cy="13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F3848"/>
              </a:buClr>
              <a:buSzPts val="3200"/>
              <a:buFont typeface="Source Sans Pro"/>
              <a:buNone/>
            </a:pPr>
            <a:r>
              <a:rPr b="1" i="0" lang="en" sz="1400" u="none" cap="none" strike="noStrike">
                <a:solidFill>
                  <a:srgbClr val="980000"/>
                </a:solidFill>
                <a:latin typeface="Nanum Gothic"/>
                <a:ea typeface="Nanum Gothic"/>
                <a:cs typeface="Nanum Gothic"/>
                <a:sym typeface="Nanum Gothic"/>
              </a:rPr>
              <a:t>Library / Open API</a:t>
            </a:r>
            <a:endParaRPr b="1" i="0" sz="1400" u="none" cap="none" strike="noStrike">
              <a:solidFill>
                <a:srgbClr val="98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F3848"/>
              </a:buClr>
              <a:buSzPts val="3200"/>
              <a:buFont typeface="Source Sans Pro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jQuery Library 및 Open API를 통한 웹사이트 기능 확장</a:t>
            </a:r>
            <a:endParaRPr b="1" i="0" sz="12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20" name="Google Shape;120;p18"/>
          <p:cNvSpPr txBox="1"/>
          <p:nvPr>
            <p:ph idx="4294967295" type="body"/>
          </p:nvPr>
        </p:nvSpPr>
        <p:spPr>
          <a:xfrm>
            <a:off x="5990725" y="3371850"/>
            <a:ext cx="2793600" cy="13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F3848"/>
              </a:buClr>
              <a:buSzPts val="3200"/>
              <a:buFont typeface="Source Sans Pro"/>
              <a:buNone/>
            </a:pPr>
            <a:r>
              <a:rPr b="1" i="0" lang="en" sz="1400" u="none" cap="none" strike="noStrike">
                <a:solidFill>
                  <a:srgbClr val="980000"/>
                </a:solidFill>
                <a:latin typeface="Nanum Gothic"/>
                <a:ea typeface="Nanum Gothic"/>
                <a:cs typeface="Nanum Gothic"/>
                <a:sym typeface="Nanum Gothic"/>
              </a:rPr>
              <a:t>형상관리</a:t>
            </a:r>
            <a:endParaRPr b="1" i="0" sz="1400" u="none" cap="none" strike="noStrike">
              <a:solidFill>
                <a:srgbClr val="98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200" u="none" cap="none" strike="noStrike">
                <a:solidFill>
                  <a:srgbClr val="404040"/>
                </a:solidFill>
                <a:latin typeface="Nanum Gothic"/>
                <a:ea typeface="Nanum Gothic"/>
                <a:cs typeface="Nanum Gothic"/>
                <a:sym typeface="Nanum Gothic"/>
              </a:rPr>
              <a:t>Git과 Github를 활용한 공동 작업물의 형상 관리</a:t>
            </a:r>
            <a:endParaRPr b="1" i="0" sz="1200" u="none" cap="none" strike="noStrike">
              <a:solidFill>
                <a:srgbClr val="40404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F3848"/>
              </a:buClr>
              <a:buSzPts val="3200"/>
              <a:buFont typeface="Source Sans Pro"/>
              <a:buNone/>
            </a:pPr>
            <a:r>
              <a:t/>
            </a:r>
            <a:endParaRPr b="0" i="0" sz="1400" u="none" cap="none" strike="noStrike">
              <a:solidFill>
                <a:srgbClr val="98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21" name="Google Shape;121;p18"/>
          <p:cNvSpPr/>
          <p:nvPr/>
        </p:nvSpPr>
        <p:spPr>
          <a:xfrm>
            <a:off x="3354488" y="1371362"/>
            <a:ext cx="383719" cy="287751"/>
          </a:xfrm>
          <a:custGeom>
            <a:rect b="b" l="l" r="r" t="t"/>
            <a:pathLst>
              <a:path extrusionOk="0" h="16071" w="16072">
                <a:moveTo>
                  <a:pt x="8036" y="0"/>
                </a:moveTo>
                <a:lnTo>
                  <a:pt x="7938" y="24"/>
                </a:lnTo>
                <a:lnTo>
                  <a:pt x="7792" y="98"/>
                </a:lnTo>
                <a:lnTo>
                  <a:pt x="7328" y="366"/>
                </a:lnTo>
                <a:lnTo>
                  <a:pt x="7059" y="537"/>
                </a:lnTo>
                <a:lnTo>
                  <a:pt x="6766" y="757"/>
                </a:lnTo>
                <a:lnTo>
                  <a:pt x="6448" y="977"/>
                </a:lnTo>
                <a:lnTo>
                  <a:pt x="6155" y="1246"/>
                </a:lnTo>
                <a:lnTo>
                  <a:pt x="5887" y="1514"/>
                </a:lnTo>
                <a:lnTo>
                  <a:pt x="5643" y="1807"/>
                </a:lnTo>
                <a:lnTo>
                  <a:pt x="5447" y="2100"/>
                </a:lnTo>
                <a:lnTo>
                  <a:pt x="5374" y="2247"/>
                </a:lnTo>
                <a:lnTo>
                  <a:pt x="5325" y="2418"/>
                </a:lnTo>
                <a:lnTo>
                  <a:pt x="5276" y="2564"/>
                </a:lnTo>
                <a:lnTo>
                  <a:pt x="5252" y="2711"/>
                </a:lnTo>
                <a:lnTo>
                  <a:pt x="5252" y="2858"/>
                </a:lnTo>
                <a:lnTo>
                  <a:pt x="5276" y="3029"/>
                </a:lnTo>
                <a:lnTo>
                  <a:pt x="5325" y="3175"/>
                </a:lnTo>
                <a:lnTo>
                  <a:pt x="5398" y="3322"/>
                </a:lnTo>
                <a:lnTo>
                  <a:pt x="5496" y="3468"/>
                </a:lnTo>
                <a:lnTo>
                  <a:pt x="5618" y="3615"/>
                </a:lnTo>
                <a:lnTo>
                  <a:pt x="5814" y="3761"/>
                </a:lnTo>
                <a:lnTo>
                  <a:pt x="6009" y="3859"/>
                </a:lnTo>
                <a:lnTo>
                  <a:pt x="6204" y="3957"/>
                </a:lnTo>
                <a:lnTo>
                  <a:pt x="6424" y="4005"/>
                </a:lnTo>
                <a:lnTo>
                  <a:pt x="6644" y="4054"/>
                </a:lnTo>
                <a:lnTo>
                  <a:pt x="6864" y="4152"/>
                </a:lnTo>
                <a:lnTo>
                  <a:pt x="7059" y="4250"/>
                </a:lnTo>
                <a:lnTo>
                  <a:pt x="7254" y="4421"/>
                </a:lnTo>
                <a:lnTo>
                  <a:pt x="7425" y="4616"/>
                </a:lnTo>
                <a:lnTo>
                  <a:pt x="7523" y="4836"/>
                </a:lnTo>
                <a:lnTo>
                  <a:pt x="7596" y="5080"/>
                </a:lnTo>
                <a:lnTo>
                  <a:pt x="7621" y="5373"/>
                </a:lnTo>
                <a:lnTo>
                  <a:pt x="7596" y="5569"/>
                </a:lnTo>
                <a:lnTo>
                  <a:pt x="7572" y="5788"/>
                </a:lnTo>
                <a:lnTo>
                  <a:pt x="7499" y="5984"/>
                </a:lnTo>
                <a:lnTo>
                  <a:pt x="7425" y="6179"/>
                </a:lnTo>
                <a:lnTo>
                  <a:pt x="7328" y="6374"/>
                </a:lnTo>
                <a:lnTo>
                  <a:pt x="7206" y="6570"/>
                </a:lnTo>
                <a:lnTo>
                  <a:pt x="7059" y="6741"/>
                </a:lnTo>
                <a:lnTo>
                  <a:pt x="6913" y="6912"/>
                </a:lnTo>
                <a:lnTo>
                  <a:pt x="6742" y="7058"/>
                </a:lnTo>
                <a:lnTo>
                  <a:pt x="6571" y="7205"/>
                </a:lnTo>
                <a:lnTo>
                  <a:pt x="6400" y="7303"/>
                </a:lnTo>
                <a:lnTo>
                  <a:pt x="6204" y="7425"/>
                </a:lnTo>
                <a:lnTo>
                  <a:pt x="6009" y="7498"/>
                </a:lnTo>
                <a:lnTo>
                  <a:pt x="5789" y="7571"/>
                </a:lnTo>
                <a:lnTo>
                  <a:pt x="5569" y="7596"/>
                </a:lnTo>
                <a:lnTo>
                  <a:pt x="5374" y="7620"/>
                </a:lnTo>
                <a:lnTo>
                  <a:pt x="5105" y="7596"/>
                </a:lnTo>
                <a:lnTo>
                  <a:pt x="4861" y="7522"/>
                </a:lnTo>
                <a:lnTo>
                  <a:pt x="4617" y="7425"/>
                </a:lnTo>
                <a:lnTo>
                  <a:pt x="4421" y="7254"/>
                </a:lnTo>
                <a:lnTo>
                  <a:pt x="4250" y="7058"/>
                </a:lnTo>
                <a:lnTo>
                  <a:pt x="4128" y="6839"/>
                </a:lnTo>
                <a:lnTo>
                  <a:pt x="4055" y="6619"/>
                </a:lnTo>
                <a:lnTo>
                  <a:pt x="3982" y="6399"/>
                </a:lnTo>
                <a:lnTo>
                  <a:pt x="3933" y="6204"/>
                </a:lnTo>
                <a:lnTo>
                  <a:pt x="3860" y="6008"/>
                </a:lnTo>
                <a:lnTo>
                  <a:pt x="3762" y="5813"/>
                </a:lnTo>
                <a:lnTo>
                  <a:pt x="3615" y="5617"/>
                </a:lnTo>
                <a:lnTo>
                  <a:pt x="3469" y="5495"/>
                </a:lnTo>
                <a:lnTo>
                  <a:pt x="3322" y="5398"/>
                </a:lnTo>
                <a:lnTo>
                  <a:pt x="3176" y="5324"/>
                </a:lnTo>
                <a:lnTo>
                  <a:pt x="3029" y="5275"/>
                </a:lnTo>
                <a:lnTo>
                  <a:pt x="2858" y="5251"/>
                </a:lnTo>
                <a:lnTo>
                  <a:pt x="2712" y="5251"/>
                </a:lnTo>
                <a:lnTo>
                  <a:pt x="2565" y="5275"/>
                </a:lnTo>
                <a:lnTo>
                  <a:pt x="2419" y="5324"/>
                </a:lnTo>
                <a:lnTo>
                  <a:pt x="2248" y="5373"/>
                </a:lnTo>
                <a:lnTo>
                  <a:pt x="2101" y="5446"/>
                </a:lnTo>
                <a:lnTo>
                  <a:pt x="1808" y="5642"/>
                </a:lnTo>
                <a:lnTo>
                  <a:pt x="1515" y="5886"/>
                </a:lnTo>
                <a:lnTo>
                  <a:pt x="1246" y="6155"/>
                </a:lnTo>
                <a:lnTo>
                  <a:pt x="978" y="6448"/>
                </a:lnTo>
                <a:lnTo>
                  <a:pt x="758" y="6765"/>
                </a:lnTo>
                <a:lnTo>
                  <a:pt x="538" y="7058"/>
                </a:lnTo>
                <a:lnTo>
                  <a:pt x="367" y="7327"/>
                </a:lnTo>
                <a:lnTo>
                  <a:pt x="99" y="7791"/>
                </a:lnTo>
                <a:lnTo>
                  <a:pt x="25" y="7938"/>
                </a:lnTo>
                <a:lnTo>
                  <a:pt x="1" y="8035"/>
                </a:lnTo>
                <a:lnTo>
                  <a:pt x="25" y="8231"/>
                </a:lnTo>
                <a:lnTo>
                  <a:pt x="74" y="8402"/>
                </a:lnTo>
                <a:lnTo>
                  <a:pt x="172" y="8597"/>
                </a:lnTo>
                <a:lnTo>
                  <a:pt x="294" y="8744"/>
                </a:lnTo>
                <a:lnTo>
                  <a:pt x="587" y="9012"/>
                </a:lnTo>
                <a:lnTo>
                  <a:pt x="880" y="9256"/>
                </a:lnTo>
                <a:lnTo>
                  <a:pt x="1417" y="9696"/>
                </a:lnTo>
                <a:lnTo>
                  <a:pt x="1906" y="10062"/>
                </a:lnTo>
                <a:lnTo>
                  <a:pt x="2101" y="10233"/>
                </a:lnTo>
                <a:lnTo>
                  <a:pt x="2297" y="10404"/>
                </a:lnTo>
                <a:lnTo>
                  <a:pt x="2419" y="10575"/>
                </a:lnTo>
                <a:lnTo>
                  <a:pt x="2541" y="10746"/>
                </a:lnTo>
                <a:lnTo>
                  <a:pt x="2590" y="10917"/>
                </a:lnTo>
                <a:lnTo>
                  <a:pt x="2590" y="11113"/>
                </a:lnTo>
                <a:lnTo>
                  <a:pt x="2541" y="11308"/>
                </a:lnTo>
                <a:lnTo>
                  <a:pt x="2443" y="11528"/>
                </a:lnTo>
                <a:lnTo>
                  <a:pt x="2272" y="11772"/>
                </a:lnTo>
                <a:lnTo>
                  <a:pt x="2004" y="12041"/>
                </a:lnTo>
                <a:lnTo>
                  <a:pt x="1833" y="12212"/>
                </a:lnTo>
                <a:lnTo>
                  <a:pt x="1637" y="12309"/>
                </a:lnTo>
                <a:lnTo>
                  <a:pt x="1417" y="12383"/>
                </a:lnTo>
                <a:lnTo>
                  <a:pt x="1222" y="12431"/>
                </a:lnTo>
                <a:lnTo>
                  <a:pt x="1002" y="12480"/>
                </a:lnTo>
                <a:lnTo>
                  <a:pt x="782" y="12578"/>
                </a:lnTo>
                <a:lnTo>
                  <a:pt x="587" y="12700"/>
                </a:lnTo>
                <a:lnTo>
                  <a:pt x="367" y="12871"/>
                </a:lnTo>
                <a:lnTo>
                  <a:pt x="196" y="13066"/>
                </a:lnTo>
                <a:lnTo>
                  <a:pt x="99" y="13286"/>
                </a:lnTo>
                <a:lnTo>
                  <a:pt x="25" y="13530"/>
                </a:lnTo>
                <a:lnTo>
                  <a:pt x="1" y="13799"/>
                </a:lnTo>
                <a:lnTo>
                  <a:pt x="25" y="14019"/>
                </a:lnTo>
                <a:lnTo>
                  <a:pt x="50" y="14239"/>
                </a:lnTo>
                <a:lnTo>
                  <a:pt x="123" y="14434"/>
                </a:lnTo>
                <a:lnTo>
                  <a:pt x="221" y="14654"/>
                </a:lnTo>
                <a:lnTo>
                  <a:pt x="318" y="14825"/>
                </a:lnTo>
                <a:lnTo>
                  <a:pt x="440" y="15020"/>
                </a:lnTo>
                <a:lnTo>
                  <a:pt x="563" y="15191"/>
                </a:lnTo>
                <a:lnTo>
                  <a:pt x="709" y="15362"/>
                </a:lnTo>
                <a:lnTo>
                  <a:pt x="880" y="15509"/>
                </a:lnTo>
                <a:lnTo>
                  <a:pt x="1051" y="15631"/>
                </a:lnTo>
                <a:lnTo>
                  <a:pt x="1246" y="15753"/>
                </a:lnTo>
                <a:lnTo>
                  <a:pt x="1442" y="15875"/>
                </a:lnTo>
                <a:lnTo>
                  <a:pt x="1637" y="15948"/>
                </a:lnTo>
                <a:lnTo>
                  <a:pt x="1857" y="16022"/>
                </a:lnTo>
                <a:lnTo>
                  <a:pt x="2052" y="16046"/>
                </a:lnTo>
                <a:lnTo>
                  <a:pt x="2272" y="16070"/>
                </a:lnTo>
                <a:lnTo>
                  <a:pt x="2541" y="16046"/>
                </a:lnTo>
                <a:lnTo>
                  <a:pt x="2785" y="15973"/>
                </a:lnTo>
                <a:lnTo>
                  <a:pt x="3005" y="15875"/>
                </a:lnTo>
                <a:lnTo>
                  <a:pt x="3200" y="15704"/>
                </a:lnTo>
                <a:lnTo>
                  <a:pt x="3371" y="15509"/>
                </a:lnTo>
                <a:lnTo>
                  <a:pt x="3493" y="15289"/>
                </a:lnTo>
                <a:lnTo>
                  <a:pt x="3567" y="15094"/>
                </a:lnTo>
                <a:lnTo>
                  <a:pt x="3615" y="14874"/>
                </a:lnTo>
                <a:lnTo>
                  <a:pt x="3689" y="14654"/>
                </a:lnTo>
                <a:lnTo>
                  <a:pt x="3762" y="14459"/>
                </a:lnTo>
                <a:lnTo>
                  <a:pt x="3860" y="14239"/>
                </a:lnTo>
                <a:lnTo>
                  <a:pt x="4031" y="14068"/>
                </a:lnTo>
                <a:lnTo>
                  <a:pt x="4299" y="13824"/>
                </a:lnTo>
                <a:lnTo>
                  <a:pt x="4544" y="13628"/>
                </a:lnTo>
                <a:lnTo>
                  <a:pt x="4763" y="13530"/>
                </a:lnTo>
                <a:lnTo>
                  <a:pt x="4959" y="13482"/>
                </a:lnTo>
                <a:lnTo>
                  <a:pt x="5154" y="13482"/>
                </a:lnTo>
                <a:lnTo>
                  <a:pt x="5325" y="13530"/>
                </a:lnTo>
                <a:lnTo>
                  <a:pt x="5496" y="13653"/>
                </a:lnTo>
                <a:lnTo>
                  <a:pt x="5667" y="13775"/>
                </a:lnTo>
                <a:lnTo>
                  <a:pt x="5838" y="13970"/>
                </a:lnTo>
                <a:lnTo>
                  <a:pt x="6009" y="14165"/>
                </a:lnTo>
                <a:lnTo>
                  <a:pt x="6375" y="14654"/>
                </a:lnTo>
                <a:lnTo>
                  <a:pt x="6815" y="15191"/>
                </a:lnTo>
                <a:lnTo>
                  <a:pt x="7059" y="15484"/>
                </a:lnTo>
                <a:lnTo>
                  <a:pt x="7328" y="15777"/>
                </a:lnTo>
                <a:lnTo>
                  <a:pt x="7474" y="15899"/>
                </a:lnTo>
                <a:lnTo>
                  <a:pt x="7670" y="15997"/>
                </a:lnTo>
                <a:lnTo>
                  <a:pt x="7841" y="16046"/>
                </a:lnTo>
                <a:lnTo>
                  <a:pt x="8036" y="16070"/>
                </a:lnTo>
                <a:lnTo>
                  <a:pt x="8134" y="16046"/>
                </a:lnTo>
                <a:lnTo>
                  <a:pt x="8280" y="15973"/>
                </a:lnTo>
                <a:lnTo>
                  <a:pt x="8744" y="15704"/>
                </a:lnTo>
                <a:lnTo>
                  <a:pt x="9013" y="15533"/>
                </a:lnTo>
                <a:lnTo>
                  <a:pt x="9306" y="15313"/>
                </a:lnTo>
                <a:lnTo>
                  <a:pt x="9623" y="15094"/>
                </a:lnTo>
                <a:lnTo>
                  <a:pt x="9917" y="14825"/>
                </a:lnTo>
                <a:lnTo>
                  <a:pt x="10185" y="14556"/>
                </a:lnTo>
                <a:lnTo>
                  <a:pt x="10429" y="14263"/>
                </a:lnTo>
                <a:lnTo>
                  <a:pt x="10625" y="13970"/>
                </a:lnTo>
                <a:lnTo>
                  <a:pt x="10698" y="13824"/>
                </a:lnTo>
                <a:lnTo>
                  <a:pt x="10747" y="13653"/>
                </a:lnTo>
                <a:lnTo>
                  <a:pt x="10796" y="13506"/>
                </a:lnTo>
                <a:lnTo>
                  <a:pt x="10820" y="13359"/>
                </a:lnTo>
                <a:lnTo>
                  <a:pt x="10820" y="13213"/>
                </a:lnTo>
                <a:lnTo>
                  <a:pt x="10796" y="13042"/>
                </a:lnTo>
                <a:lnTo>
                  <a:pt x="10747" y="12895"/>
                </a:lnTo>
                <a:lnTo>
                  <a:pt x="10674" y="12749"/>
                </a:lnTo>
                <a:lnTo>
                  <a:pt x="10576" y="12602"/>
                </a:lnTo>
                <a:lnTo>
                  <a:pt x="10454" y="12456"/>
                </a:lnTo>
                <a:lnTo>
                  <a:pt x="10258" y="12309"/>
                </a:lnTo>
                <a:lnTo>
                  <a:pt x="10063" y="12212"/>
                </a:lnTo>
                <a:lnTo>
                  <a:pt x="9868" y="12138"/>
                </a:lnTo>
                <a:lnTo>
                  <a:pt x="9648" y="12065"/>
                </a:lnTo>
                <a:lnTo>
                  <a:pt x="9428" y="12016"/>
                </a:lnTo>
                <a:lnTo>
                  <a:pt x="9208" y="11919"/>
                </a:lnTo>
                <a:lnTo>
                  <a:pt x="9013" y="11821"/>
                </a:lnTo>
                <a:lnTo>
                  <a:pt x="8818" y="11650"/>
                </a:lnTo>
                <a:lnTo>
                  <a:pt x="8647" y="11454"/>
                </a:lnTo>
                <a:lnTo>
                  <a:pt x="8549" y="11235"/>
                </a:lnTo>
                <a:lnTo>
                  <a:pt x="8476" y="10990"/>
                </a:lnTo>
                <a:lnTo>
                  <a:pt x="8451" y="10697"/>
                </a:lnTo>
                <a:lnTo>
                  <a:pt x="8476" y="10502"/>
                </a:lnTo>
                <a:lnTo>
                  <a:pt x="8500" y="10282"/>
                </a:lnTo>
                <a:lnTo>
                  <a:pt x="8573" y="10087"/>
                </a:lnTo>
                <a:lnTo>
                  <a:pt x="8647" y="9891"/>
                </a:lnTo>
                <a:lnTo>
                  <a:pt x="8744" y="9696"/>
                </a:lnTo>
                <a:lnTo>
                  <a:pt x="8866" y="9501"/>
                </a:lnTo>
                <a:lnTo>
                  <a:pt x="9013" y="9330"/>
                </a:lnTo>
                <a:lnTo>
                  <a:pt x="9159" y="9159"/>
                </a:lnTo>
                <a:lnTo>
                  <a:pt x="9330" y="9012"/>
                </a:lnTo>
                <a:lnTo>
                  <a:pt x="9501" y="8890"/>
                </a:lnTo>
                <a:lnTo>
                  <a:pt x="9672" y="8768"/>
                </a:lnTo>
                <a:lnTo>
                  <a:pt x="9868" y="8646"/>
                </a:lnTo>
                <a:lnTo>
                  <a:pt x="10063" y="8573"/>
                </a:lnTo>
                <a:lnTo>
                  <a:pt x="10283" y="8499"/>
                </a:lnTo>
                <a:lnTo>
                  <a:pt x="10503" y="8475"/>
                </a:lnTo>
                <a:lnTo>
                  <a:pt x="10698" y="8450"/>
                </a:lnTo>
                <a:lnTo>
                  <a:pt x="10967" y="8475"/>
                </a:lnTo>
                <a:lnTo>
                  <a:pt x="11211" y="8548"/>
                </a:lnTo>
                <a:lnTo>
                  <a:pt x="11455" y="8646"/>
                </a:lnTo>
                <a:lnTo>
                  <a:pt x="11651" y="8817"/>
                </a:lnTo>
                <a:lnTo>
                  <a:pt x="11822" y="9012"/>
                </a:lnTo>
                <a:lnTo>
                  <a:pt x="11944" y="9232"/>
                </a:lnTo>
                <a:lnTo>
                  <a:pt x="12017" y="9452"/>
                </a:lnTo>
                <a:lnTo>
                  <a:pt x="12090" y="9672"/>
                </a:lnTo>
                <a:lnTo>
                  <a:pt x="12139" y="9867"/>
                </a:lnTo>
                <a:lnTo>
                  <a:pt x="12212" y="10062"/>
                </a:lnTo>
                <a:lnTo>
                  <a:pt x="12310" y="10258"/>
                </a:lnTo>
                <a:lnTo>
                  <a:pt x="12457" y="10453"/>
                </a:lnTo>
                <a:lnTo>
                  <a:pt x="12603" y="10575"/>
                </a:lnTo>
                <a:lnTo>
                  <a:pt x="12750" y="10673"/>
                </a:lnTo>
                <a:lnTo>
                  <a:pt x="12896" y="10746"/>
                </a:lnTo>
                <a:lnTo>
                  <a:pt x="13043" y="10795"/>
                </a:lnTo>
                <a:lnTo>
                  <a:pt x="13214" y="10819"/>
                </a:lnTo>
                <a:lnTo>
                  <a:pt x="13360" y="10819"/>
                </a:lnTo>
                <a:lnTo>
                  <a:pt x="13507" y="10795"/>
                </a:lnTo>
                <a:lnTo>
                  <a:pt x="13653" y="10746"/>
                </a:lnTo>
                <a:lnTo>
                  <a:pt x="13824" y="10697"/>
                </a:lnTo>
                <a:lnTo>
                  <a:pt x="13971" y="10624"/>
                </a:lnTo>
                <a:lnTo>
                  <a:pt x="14264" y="10429"/>
                </a:lnTo>
                <a:lnTo>
                  <a:pt x="14557" y="10184"/>
                </a:lnTo>
                <a:lnTo>
                  <a:pt x="14826" y="9916"/>
                </a:lnTo>
                <a:lnTo>
                  <a:pt x="15094" y="9623"/>
                </a:lnTo>
                <a:lnTo>
                  <a:pt x="15314" y="9305"/>
                </a:lnTo>
                <a:lnTo>
                  <a:pt x="15534" y="9012"/>
                </a:lnTo>
                <a:lnTo>
                  <a:pt x="15705" y="8744"/>
                </a:lnTo>
                <a:lnTo>
                  <a:pt x="15973" y="8279"/>
                </a:lnTo>
                <a:lnTo>
                  <a:pt x="16047" y="8133"/>
                </a:lnTo>
                <a:lnTo>
                  <a:pt x="16071" y="8035"/>
                </a:lnTo>
                <a:lnTo>
                  <a:pt x="16047" y="7840"/>
                </a:lnTo>
                <a:lnTo>
                  <a:pt x="15998" y="7669"/>
                </a:lnTo>
                <a:lnTo>
                  <a:pt x="15900" y="7474"/>
                </a:lnTo>
                <a:lnTo>
                  <a:pt x="15778" y="7327"/>
                </a:lnTo>
                <a:lnTo>
                  <a:pt x="15485" y="7058"/>
                </a:lnTo>
                <a:lnTo>
                  <a:pt x="15192" y="6814"/>
                </a:lnTo>
                <a:lnTo>
                  <a:pt x="14655" y="6374"/>
                </a:lnTo>
                <a:lnTo>
                  <a:pt x="14166" y="6008"/>
                </a:lnTo>
                <a:lnTo>
                  <a:pt x="13971" y="5837"/>
                </a:lnTo>
                <a:lnTo>
                  <a:pt x="13775" y="5666"/>
                </a:lnTo>
                <a:lnTo>
                  <a:pt x="13653" y="5495"/>
                </a:lnTo>
                <a:lnTo>
                  <a:pt x="13531" y="5324"/>
                </a:lnTo>
                <a:lnTo>
                  <a:pt x="13482" y="5153"/>
                </a:lnTo>
                <a:lnTo>
                  <a:pt x="13482" y="4958"/>
                </a:lnTo>
                <a:lnTo>
                  <a:pt x="13531" y="4763"/>
                </a:lnTo>
                <a:lnTo>
                  <a:pt x="13629" y="4543"/>
                </a:lnTo>
                <a:lnTo>
                  <a:pt x="13800" y="4299"/>
                </a:lnTo>
                <a:lnTo>
                  <a:pt x="14068" y="4030"/>
                </a:lnTo>
                <a:lnTo>
                  <a:pt x="14239" y="3859"/>
                </a:lnTo>
                <a:lnTo>
                  <a:pt x="14435" y="3761"/>
                </a:lnTo>
                <a:lnTo>
                  <a:pt x="14655" y="3688"/>
                </a:lnTo>
                <a:lnTo>
                  <a:pt x="14850" y="3639"/>
                </a:lnTo>
                <a:lnTo>
                  <a:pt x="15070" y="3590"/>
                </a:lnTo>
                <a:lnTo>
                  <a:pt x="15290" y="3493"/>
                </a:lnTo>
                <a:lnTo>
                  <a:pt x="15485" y="3370"/>
                </a:lnTo>
                <a:lnTo>
                  <a:pt x="15705" y="3199"/>
                </a:lnTo>
                <a:lnTo>
                  <a:pt x="15876" y="3004"/>
                </a:lnTo>
                <a:lnTo>
                  <a:pt x="15973" y="2784"/>
                </a:lnTo>
                <a:lnTo>
                  <a:pt x="16047" y="2540"/>
                </a:lnTo>
                <a:lnTo>
                  <a:pt x="16071" y="2271"/>
                </a:lnTo>
                <a:lnTo>
                  <a:pt x="16047" y="2052"/>
                </a:lnTo>
                <a:lnTo>
                  <a:pt x="16022" y="1832"/>
                </a:lnTo>
                <a:lnTo>
                  <a:pt x="15949" y="1636"/>
                </a:lnTo>
                <a:lnTo>
                  <a:pt x="15851" y="1417"/>
                </a:lnTo>
                <a:lnTo>
                  <a:pt x="15754" y="1246"/>
                </a:lnTo>
                <a:lnTo>
                  <a:pt x="15632" y="1050"/>
                </a:lnTo>
                <a:lnTo>
                  <a:pt x="15509" y="879"/>
                </a:lnTo>
                <a:lnTo>
                  <a:pt x="15363" y="708"/>
                </a:lnTo>
                <a:lnTo>
                  <a:pt x="15192" y="562"/>
                </a:lnTo>
                <a:lnTo>
                  <a:pt x="15021" y="440"/>
                </a:lnTo>
                <a:lnTo>
                  <a:pt x="14826" y="318"/>
                </a:lnTo>
                <a:lnTo>
                  <a:pt x="14630" y="195"/>
                </a:lnTo>
                <a:lnTo>
                  <a:pt x="14435" y="122"/>
                </a:lnTo>
                <a:lnTo>
                  <a:pt x="14215" y="49"/>
                </a:lnTo>
                <a:lnTo>
                  <a:pt x="14020" y="24"/>
                </a:lnTo>
                <a:lnTo>
                  <a:pt x="13800" y="0"/>
                </a:lnTo>
                <a:lnTo>
                  <a:pt x="13531" y="24"/>
                </a:lnTo>
                <a:lnTo>
                  <a:pt x="13287" y="98"/>
                </a:lnTo>
                <a:lnTo>
                  <a:pt x="13067" y="195"/>
                </a:lnTo>
                <a:lnTo>
                  <a:pt x="12872" y="366"/>
                </a:lnTo>
                <a:lnTo>
                  <a:pt x="12701" y="562"/>
                </a:lnTo>
                <a:lnTo>
                  <a:pt x="12579" y="782"/>
                </a:lnTo>
                <a:lnTo>
                  <a:pt x="12505" y="977"/>
                </a:lnTo>
                <a:lnTo>
                  <a:pt x="12457" y="1197"/>
                </a:lnTo>
                <a:lnTo>
                  <a:pt x="12383" y="1417"/>
                </a:lnTo>
                <a:lnTo>
                  <a:pt x="12310" y="1612"/>
                </a:lnTo>
                <a:lnTo>
                  <a:pt x="12212" y="1832"/>
                </a:lnTo>
                <a:lnTo>
                  <a:pt x="12041" y="2003"/>
                </a:lnTo>
                <a:lnTo>
                  <a:pt x="11773" y="2271"/>
                </a:lnTo>
                <a:lnTo>
                  <a:pt x="11528" y="2442"/>
                </a:lnTo>
                <a:lnTo>
                  <a:pt x="11309" y="2540"/>
                </a:lnTo>
                <a:lnTo>
                  <a:pt x="11113" y="2589"/>
                </a:lnTo>
                <a:lnTo>
                  <a:pt x="10918" y="2589"/>
                </a:lnTo>
                <a:lnTo>
                  <a:pt x="10747" y="2540"/>
                </a:lnTo>
                <a:lnTo>
                  <a:pt x="10576" y="2418"/>
                </a:lnTo>
                <a:lnTo>
                  <a:pt x="10405" y="2296"/>
                </a:lnTo>
                <a:lnTo>
                  <a:pt x="10234" y="2100"/>
                </a:lnTo>
                <a:lnTo>
                  <a:pt x="10063" y="1905"/>
                </a:lnTo>
                <a:lnTo>
                  <a:pt x="9697" y="1417"/>
                </a:lnTo>
                <a:lnTo>
                  <a:pt x="9257" y="879"/>
                </a:lnTo>
                <a:lnTo>
                  <a:pt x="9013" y="586"/>
                </a:lnTo>
                <a:lnTo>
                  <a:pt x="8744" y="293"/>
                </a:lnTo>
                <a:lnTo>
                  <a:pt x="8598" y="171"/>
                </a:lnTo>
                <a:lnTo>
                  <a:pt x="8402" y="73"/>
                </a:lnTo>
                <a:lnTo>
                  <a:pt x="8231" y="24"/>
                </a:lnTo>
                <a:lnTo>
                  <a:pt x="8036" y="0"/>
                </a:lnTo>
                <a:close/>
              </a:path>
            </a:pathLst>
          </a:cu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pSp>
        <p:nvGrpSpPr>
          <p:cNvPr id="122" name="Google Shape;122;p18"/>
          <p:cNvGrpSpPr/>
          <p:nvPr/>
        </p:nvGrpSpPr>
        <p:grpSpPr>
          <a:xfrm>
            <a:off x="595378" y="1442018"/>
            <a:ext cx="430371" cy="216919"/>
            <a:chOff x="1241275" y="3718400"/>
            <a:chExt cx="450650" cy="302875"/>
          </a:xfrm>
        </p:grpSpPr>
        <p:sp>
          <p:nvSpPr>
            <p:cNvPr id="123" name="Google Shape;123;p18"/>
            <p:cNvSpPr/>
            <p:nvPr/>
          </p:nvSpPr>
          <p:spPr>
            <a:xfrm>
              <a:off x="1241275" y="3718400"/>
              <a:ext cx="450650" cy="302875"/>
            </a:xfrm>
            <a:custGeom>
              <a:rect b="b" l="l" r="r" t="t"/>
              <a:pathLst>
                <a:path extrusionOk="0" h="12115" w="18026">
                  <a:moveTo>
                    <a:pt x="17048" y="977"/>
                  </a:moveTo>
                  <a:lnTo>
                    <a:pt x="17048" y="3127"/>
                  </a:lnTo>
                  <a:lnTo>
                    <a:pt x="978" y="3127"/>
                  </a:lnTo>
                  <a:lnTo>
                    <a:pt x="978" y="977"/>
                  </a:lnTo>
                  <a:close/>
                  <a:moveTo>
                    <a:pt x="17048" y="5447"/>
                  </a:moveTo>
                  <a:lnTo>
                    <a:pt x="17048" y="11137"/>
                  </a:lnTo>
                  <a:lnTo>
                    <a:pt x="978" y="11137"/>
                  </a:lnTo>
                  <a:lnTo>
                    <a:pt x="978" y="5447"/>
                  </a:lnTo>
                  <a:close/>
                  <a:moveTo>
                    <a:pt x="978" y="1"/>
                  </a:moveTo>
                  <a:lnTo>
                    <a:pt x="782" y="25"/>
                  </a:lnTo>
                  <a:lnTo>
                    <a:pt x="587" y="74"/>
                  </a:lnTo>
                  <a:lnTo>
                    <a:pt x="416" y="172"/>
                  </a:lnTo>
                  <a:lnTo>
                    <a:pt x="294" y="294"/>
                  </a:lnTo>
                  <a:lnTo>
                    <a:pt x="172" y="440"/>
                  </a:lnTo>
                  <a:lnTo>
                    <a:pt x="74" y="611"/>
                  </a:lnTo>
                  <a:lnTo>
                    <a:pt x="25" y="782"/>
                  </a:lnTo>
                  <a:lnTo>
                    <a:pt x="1" y="977"/>
                  </a:lnTo>
                  <a:lnTo>
                    <a:pt x="1" y="11137"/>
                  </a:lnTo>
                  <a:lnTo>
                    <a:pt x="25" y="11333"/>
                  </a:lnTo>
                  <a:lnTo>
                    <a:pt x="74" y="11504"/>
                  </a:lnTo>
                  <a:lnTo>
                    <a:pt x="172" y="11675"/>
                  </a:lnTo>
                  <a:lnTo>
                    <a:pt x="294" y="11821"/>
                  </a:lnTo>
                  <a:lnTo>
                    <a:pt x="416" y="11943"/>
                  </a:lnTo>
                  <a:lnTo>
                    <a:pt x="587" y="12041"/>
                  </a:lnTo>
                  <a:lnTo>
                    <a:pt x="782" y="12090"/>
                  </a:lnTo>
                  <a:lnTo>
                    <a:pt x="978" y="12114"/>
                  </a:lnTo>
                  <a:lnTo>
                    <a:pt x="17048" y="12114"/>
                  </a:lnTo>
                  <a:lnTo>
                    <a:pt x="17243" y="12090"/>
                  </a:lnTo>
                  <a:lnTo>
                    <a:pt x="17439" y="12041"/>
                  </a:lnTo>
                  <a:lnTo>
                    <a:pt x="17610" y="11943"/>
                  </a:lnTo>
                  <a:lnTo>
                    <a:pt x="17732" y="11821"/>
                  </a:lnTo>
                  <a:lnTo>
                    <a:pt x="17854" y="11675"/>
                  </a:lnTo>
                  <a:lnTo>
                    <a:pt x="17952" y="11504"/>
                  </a:lnTo>
                  <a:lnTo>
                    <a:pt x="18001" y="11333"/>
                  </a:lnTo>
                  <a:lnTo>
                    <a:pt x="18025" y="11137"/>
                  </a:lnTo>
                  <a:lnTo>
                    <a:pt x="18025" y="977"/>
                  </a:lnTo>
                  <a:lnTo>
                    <a:pt x="18001" y="782"/>
                  </a:lnTo>
                  <a:lnTo>
                    <a:pt x="17952" y="611"/>
                  </a:lnTo>
                  <a:lnTo>
                    <a:pt x="17854" y="440"/>
                  </a:lnTo>
                  <a:lnTo>
                    <a:pt x="17732" y="294"/>
                  </a:lnTo>
                  <a:lnTo>
                    <a:pt x="17610" y="172"/>
                  </a:lnTo>
                  <a:lnTo>
                    <a:pt x="17439" y="74"/>
                  </a:lnTo>
                  <a:lnTo>
                    <a:pt x="17243" y="25"/>
                  </a:lnTo>
                  <a:lnTo>
                    <a:pt x="17048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  <p:sp>
          <p:nvSpPr>
            <p:cNvPr id="124" name="Google Shape;124;p18"/>
            <p:cNvSpPr/>
            <p:nvPr/>
          </p:nvSpPr>
          <p:spPr>
            <a:xfrm>
              <a:off x="1293175" y="3895475"/>
              <a:ext cx="174050" cy="12225"/>
            </a:xfrm>
            <a:custGeom>
              <a:rect b="b" l="l" r="r" t="t"/>
              <a:pathLst>
                <a:path extrusionOk="0" h="489" w="6962">
                  <a:moveTo>
                    <a:pt x="245" y="0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4"/>
                  </a:lnTo>
                  <a:lnTo>
                    <a:pt x="25" y="342"/>
                  </a:lnTo>
                  <a:lnTo>
                    <a:pt x="74" y="415"/>
                  </a:lnTo>
                  <a:lnTo>
                    <a:pt x="147" y="464"/>
                  </a:lnTo>
                  <a:lnTo>
                    <a:pt x="245" y="489"/>
                  </a:lnTo>
                  <a:lnTo>
                    <a:pt x="6717" y="489"/>
                  </a:lnTo>
                  <a:lnTo>
                    <a:pt x="6815" y="464"/>
                  </a:lnTo>
                  <a:lnTo>
                    <a:pt x="6888" y="415"/>
                  </a:lnTo>
                  <a:lnTo>
                    <a:pt x="6961" y="342"/>
                  </a:lnTo>
                  <a:lnTo>
                    <a:pt x="6961" y="244"/>
                  </a:lnTo>
                  <a:lnTo>
                    <a:pt x="6961" y="147"/>
                  </a:lnTo>
                  <a:lnTo>
                    <a:pt x="6888" y="74"/>
                  </a:lnTo>
                  <a:lnTo>
                    <a:pt x="6815" y="25"/>
                  </a:lnTo>
                  <a:lnTo>
                    <a:pt x="6717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  <p:sp>
          <p:nvSpPr>
            <p:cNvPr id="125" name="Google Shape;125;p18"/>
            <p:cNvSpPr/>
            <p:nvPr/>
          </p:nvSpPr>
          <p:spPr>
            <a:xfrm>
              <a:off x="1293175" y="3935775"/>
              <a:ext cx="122750" cy="12225"/>
            </a:xfrm>
            <a:custGeom>
              <a:rect b="b" l="l" r="r" t="t"/>
              <a:pathLst>
                <a:path extrusionOk="0" h="489" w="4910">
                  <a:moveTo>
                    <a:pt x="245" y="0"/>
                  </a:moveTo>
                  <a:lnTo>
                    <a:pt x="147" y="25"/>
                  </a:lnTo>
                  <a:lnTo>
                    <a:pt x="74" y="73"/>
                  </a:lnTo>
                  <a:lnTo>
                    <a:pt x="25" y="147"/>
                  </a:lnTo>
                  <a:lnTo>
                    <a:pt x="1" y="244"/>
                  </a:lnTo>
                  <a:lnTo>
                    <a:pt x="25" y="342"/>
                  </a:lnTo>
                  <a:lnTo>
                    <a:pt x="74" y="415"/>
                  </a:lnTo>
                  <a:lnTo>
                    <a:pt x="147" y="464"/>
                  </a:lnTo>
                  <a:lnTo>
                    <a:pt x="245" y="489"/>
                  </a:lnTo>
                  <a:lnTo>
                    <a:pt x="4666" y="489"/>
                  </a:lnTo>
                  <a:lnTo>
                    <a:pt x="4763" y="464"/>
                  </a:lnTo>
                  <a:lnTo>
                    <a:pt x="4837" y="415"/>
                  </a:lnTo>
                  <a:lnTo>
                    <a:pt x="4885" y="342"/>
                  </a:lnTo>
                  <a:lnTo>
                    <a:pt x="4910" y="244"/>
                  </a:lnTo>
                  <a:lnTo>
                    <a:pt x="4885" y="147"/>
                  </a:lnTo>
                  <a:lnTo>
                    <a:pt x="4837" y="73"/>
                  </a:lnTo>
                  <a:lnTo>
                    <a:pt x="4763" y="25"/>
                  </a:lnTo>
                  <a:lnTo>
                    <a:pt x="466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  <p:sp>
          <p:nvSpPr>
            <p:cNvPr id="126" name="Google Shape;126;p18"/>
            <p:cNvSpPr/>
            <p:nvPr/>
          </p:nvSpPr>
          <p:spPr>
            <a:xfrm>
              <a:off x="1570375" y="3901575"/>
              <a:ext cx="62300" cy="40325"/>
            </a:xfrm>
            <a:custGeom>
              <a:rect b="b" l="l" r="r" t="t"/>
              <a:pathLst>
                <a:path extrusionOk="0" h="1613" w="2492">
                  <a:moveTo>
                    <a:pt x="392" y="0"/>
                  </a:moveTo>
                  <a:lnTo>
                    <a:pt x="294" y="25"/>
                  </a:lnTo>
                  <a:lnTo>
                    <a:pt x="221" y="74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4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1124"/>
                  </a:lnTo>
                  <a:lnTo>
                    <a:pt x="25" y="1222"/>
                  </a:lnTo>
                  <a:lnTo>
                    <a:pt x="50" y="1319"/>
                  </a:lnTo>
                  <a:lnTo>
                    <a:pt x="99" y="1393"/>
                  </a:lnTo>
                  <a:lnTo>
                    <a:pt x="147" y="1466"/>
                  </a:lnTo>
                  <a:lnTo>
                    <a:pt x="221" y="1515"/>
                  </a:lnTo>
                  <a:lnTo>
                    <a:pt x="294" y="1564"/>
                  </a:lnTo>
                  <a:lnTo>
                    <a:pt x="392" y="1588"/>
                  </a:lnTo>
                  <a:lnTo>
                    <a:pt x="489" y="1612"/>
                  </a:lnTo>
                  <a:lnTo>
                    <a:pt x="2004" y="1612"/>
                  </a:lnTo>
                  <a:lnTo>
                    <a:pt x="2101" y="1588"/>
                  </a:lnTo>
                  <a:lnTo>
                    <a:pt x="2199" y="1564"/>
                  </a:lnTo>
                  <a:lnTo>
                    <a:pt x="2272" y="1515"/>
                  </a:lnTo>
                  <a:lnTo>
                    <a:pt x="2345" y="1466"/>
                  </a:lnTo>
                  <a:lnTo>
                    <a:pt x="2394" y="1393"/>
                  </a:lnTo>
                  <a:lnTo>
                    <a:pt x="2443" y="1319"/>
                  </a:lnTo>
                  <a:lnTo>
                    <a:pt x="2492" y="1222"/>
                  </a:lnTo>
                  <a:lnTo>
                    <a:pt x="2492" y="1124"/>
                  </a:lnTo>
                  <a:lnTo>
                    <a:pt x="2492" y="489"/>
                  </a:lnTo>
                  <a:lnTo>
                    <a:pt x="2492" y="391"/>
                  </a:lnTo>
                  <a:lnTo>
                    <a:pt x="2443" y="294"/>
                  </a:lnTo>
                  <a:lnTo>
                    <a:pt x="2394" y="220"/>
                  </a:lnTo>
                  <a:lnTo>
                    <a:pt x="2345" y="147"/>
                  </a:lnTo>
                  <a:lnTo>
                    <a:pt x="2272" y="74"/>
                  </a:lnTo>
                  <a:lnTo>
                    <a:pt x="2199" y="25"/>
                  </a:lnTo>
                  <a:lnTo>
                    <a:pt x="2101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</p:grpSp>
      <p:grpSp>
        <p:nvGrpSpPr>
          <p:cNvPr id="127" name="Google Shape;127;p18"/>
          <p:cNvGrpSpPr/>
          <p:nvPr/>
        </p:nvGrpSpPr>
        <p:grpSpPr>
          <a:xfrm>
            <a:off x="3360917" y="3092324"/>
            <a:ext cx="370874" cy="290383"/>
            <a:chOff x="3294650" y="3652450"/>
            <a:chExt cx="388350" cy="405450"/>
          </a:xfrm>
        </p:grpSpPr>
        <p:sp>
          <p:nvSpPr>
            <p:cNvPr id="128" name="Google Shape;128;p18"/>
            <p:cNvSpPr/>
            <p:nvPr/>
          </p:nvSpPr>
          <p:spPr>
            <a:xfrm>
              <a:off x="3294650" y="3681775"/>
              <a:ext cx="376150" cy="376125"/>
            </a:xfrm>
            <a:custGeom>
              <a:rect b="b" l="l" r="r" t="t"/>
              <a:pathLst>
                <a:path extrusionOk="0" h="15045" w="15046">
                  <a:moveTo>
                    <a:pt x="7132" y="0"/>
                  </a:moveTo>
                  <a:lnTo>
                    <a:pt x="6766" y="49"/>
                  </a:lnTo>
                  <a:lnTo>
                    <a:pt x="6375" y="98"/>
                  </a:lnTo>
                  <a:lnTo>
                    <a:pt x="6009" y="147"/>
                  </a:lnTo>
                  <a:lnTo>
                    <a:pt x="5642" y="244"/>
                  </a:lnTo>
                  <a:lnTo>
                    <a:pt x="5276" y="342"/>
                  </a:lnTo>
                  <a:lnTo>
                    <a:pt x="4934" y="464"/>
                  </a:lnTo>
                  <a:lnTo>
                    <a:pt x="4592" y="586"/>
                  </a:lnTo>
                  <a:lnTo>
                    <a:pt x="4250" y="733"/>
                  </a:lnTo>
                  <a:lnTo>
                    <a:pt x="3933" y="904"/>
                  </a:lnTo>
                  <a:lnTo>
                    <a:pt x="3615" y="1099"/>
                  </a:lnTo>
                  <a:lnTo>
                    <a:pt x="3322" y="1295"/>
                  </a:lnTo>
                  <a:lnTo>
                    <a:pt x="3029" y="1490"/>
                  </a:lnTo>
                  <a:lnTo>
                    <a:pt x="2736" y="1710"/>
                  </a:lnTo>
                  <a:lnTo>
                    <a:pt x="2467" y="1954"/>
                  </a:lnTo>
                  <a:lnTo>
                    <a:pt x="2199" y="2198"/>
                  </a:lnTo>
                  <a:lnTo>
                    <a:pt x="1954" y="2467"/>
                  </a:lnTo>
                  <a:lnTo>
                    <a:pt x="1710" y="2736"/>
                  </a:lnTo>
                  <a:lnTo>
                    <a:pt x="1490" y="3029"/>
                  </a:lnTo>
                  <a:lnTo>
                    <a:pt x="1295" y="3322"/>
                  </a:lnTo>
                  <a:lnTo>
                    <a:pt x="1100" y="3615"/>
                  </a:lnTo>
                  <a:lnTo>
                    <a:pt x="904" y="3932"/>
                  </a:lnTo>
                  <a:lnTo>
                    <a:pt x="733" y="4250"/>
                  </a:lnTo>
                  <a:lnTo>
                    <a:pt x="587" y="4592"/>
                  </a:lnTo>
                  <a:lnTo>
                    <a:pt x="465" y="4934"/>
                  </a:lnTo>
                  <a:lnTo>
                    <a:pt x="342" y="5276"/>
                  </a:lnTo>
                  <a:lnTo>
                    <a:pt x="245" y="5642"/>
                  </a:lnTo>
                  <a:lnTo>
                    <a:pt x="147" y="6008"/>
                  </a:lnTo>
                  <a:lnTo>
                    <a:pt x="98" y="6375"/>
                  </a:lnTo>
                  <a:lnTo>
                    <a:pt x="49" y="6765"/>
                  </a:lnTo>
                  <a:lnTo>
                    <a:pt x="0" y="7132"/>
                  </a:lnTo>
                  <a:lnTo>
                    <a:pt x="0" y="7522"/>
                  </a:lnTo>
                  <a:lnTo>
                    <a:pt x="0" y="7913"/>
                  </a:lnTo>
                  <a:lnTo>
                    <a:pt x="49" y="8280"/>
                  </a:lnTo>
                  <a:lnTo>
                    <a:pt x="98" y="8670"/>
                  </a:lnTo>
                  <a:lnTo>
                    <a:pt x="147" y="9037"/>
                  </a:lnTo>
                  <a:lnTo>
                    <a:pt x="245" y="9403"/>
                  </a:lnTo>
                  <a:lnTo>
                    <a:pt x="342" y="9769"/>
                  </a:lnTo>
                  <a:lnTo>
                    <a:pt x="465" y="10111"/>
                  </a:lnTo>
                  <a:lnTo>
                    <a:pt x="587" y="10453"/>
                  </a:lnTo>
                  <a:lnTo>
                    <a:pt x="733" y="10795"/>
                  </a:lnTo>
                  <a:lnTo>
                    <a:pt x="904" y="11113"/>
                  </a:lnTo>
                  <a:lnTo>
                    <a:pt x="1100" y="11430"/>
                  </a:lnTo>
                  <a:lnTo>
                    <a:pt x="1295" y="11723"/>
                  </a:lnTo>
                  <a:lnTo>
                    <a:pt x="1490" y="12016"/>
                  </a:lnTo>
                  <a:lnTo>
                    <a:pt x="1710" y="12309"/>
                  </a:lnTo>
                  <a:lnTo>
                    <a:pt x="1954" y="12578"/>
                  </a:lnTo>
                  <a:lnTo>
                    <a:pt x="2199" y="12847"/>
                  </a:lnTo>
                  <a:lnTo>
                    <a:pt x="2467" y="13091"/>
                  </a:lnTo>
                  <a:lnTo>
                    <a:pt x="2736" y="13335"/>
                  </a:lnTo>
                  <a:lnTo>
                    <a:pt x="3029" y="13555"/>
                  </a:lnTo>
                  <a:lnTo>
                    <a:pt x="3322" y="13750"/>
                  </a:lnTo>
                  <a:lnTo>
                    <a:pt x="3615" y="13946"/>
                  </a:lnTo>
                  <a:lnTo>
                    <a:pt x="3933" y="14141"/>
                  </a:lnTo>
                  <a:lnTo>
                    <a:pt x="4250" y="14312"/>
                  </a:lnTo>
                  <a:lnTo>
                    <a:pt x="4592" y="14459"/>
                  </a:lnTo>
                  <a:lnTo>
                    <a:pt x="4934" y="14581"/>
                  </a:lnTo>
                  <a:lnTo>
                    <a:pt x="5276" y="14703"/>
                  </a:lnTo>
                  <a:lnTo>
                    <a:pt x="5642" y="14801"/>
                  </a:lnTo>
                  <a:lnTo>
                    <a:pt x="6009" y="14898"/>
                  </a:lnTo>
                  <a:lnTo>
                    <a:pt x="6375" y="14947"/>
                  </a:lnTo>
                  <a:lnTo>
                    <a:pt x="6766" y="14996"/>
                  </a:lnTo>
                  <a:lnTo>
                    <a:pt x="7132" y="15045"/>
                  </a:lnTo>
                  <a:lnTo>
                    <a:pt x="7914" y="15045"/>
                  </a:lnTo>
                  <a:lnTo>
                    <a:pt x="8280" y="14996"/>
                  </a:lnTo>
                  <a:lnTo>
                    <a:pt x="8671" y="14947"/>
                  </a:lnTo>
                  <a:lnTo>
                    <a:pt x="9037" y="14898"/>
                  </a:lnTo>
                  <a:lnTo>
                    <a:pt x="9403" y="14801"/>
                  </a:lnTo>
                  <a:lnTo>
                    <a:pt x="9770" y="14703"/>
                  </a:lnTo>
                  <a:lnTo>
                    <a:pt x="10112" y="14581"/>
                  </a:lnTo>
                  <a:lnTo>
                    <a:pt x="10454" y="14459"/>
                  </a:lnTo>
                  <a:lnTo>
                    <a:pt x="10795" y="14312"/>
                  </a:lnTo>
                  <a:lnTo>
                    <a:pt x="11113" y="14141"/>
                  </a:lnTo>
                  <a:lnTo>
                    <a:pt x="11430" y="13946"/>
                  </a:lnTo>
                  <a:lnTo>
                    <a:pt x="11724" y="13750"/>
                  </a:lnTo>
                  <a:lnTo>
                    <a:pt x="12017" y="13555"/>
                  </a:lnTo>
                  <a:lnTo>
                    <a:pt x="12310" y="13335"/>
                  </a:lnTo>
                  <a:lnTo>
                    <a:pt x="12578" y="13091"/>
                  </a:lnTo>
                  <a:lnTo>
                    <a:pt x="12847" y="12847"/>
                  </a:lnTo>
                  <a:lnTo>
                    <a:pt x="13091" y="12578"/>
                  </a:lnTo>
                  <a:lnTo>
                    <a:pt x="13335" y="12309"/>
                  </a:lnTo>
                  <a:lnTo>
                    <a:pt x="13555" y="12016"/>
                  </a:lnTo>
                  <a:lnTo>
                    <a:pt x="13751" y="11723"/>
                  </a:lnTo>
                  <a:lnTo>
                    <a:pt x="13946" y="11430"/>
                  </a:lnTo>
                  <a:lnTo>
                    <a:pt x="14141" y="11113"/>
                  </a:lnTo>
                  <a:lnTo>
                    <a:pt x="14312" y="10795"/>
                  </a:lnTo>
                  <a:lnTo>
                    <a:pt x="14459" y="10453"/>
                  </a:lnTo>
                  <a:lnTo>
                    <a:pt x="14581" y="10111"/>
                  </a:lnTo>
                  <a:lnTo>
                    <a:pt x="14703" y="9769"/>
                  </a:lnTo>
                  <a:lnTo>
                    <a:pt x="14801" y="9403"/>
                  </a:lnTo>
                  <a:lnTo>
                    <a:pt x="14899" y="9037"/>
                  </a:lnTo>
                  <a:lnTo>
                    <a:pt x="14947" y="8670"/>
                  </a:lnTo>
                  <a:lnTo>
                    <a:pt x="14996" y="8280"/>
                  </a:lnTo>
                  <a:lnTo>
                    <a:pt x="15045" y="7913"/>
                  </a:lnTo>
                  <a:lnTo>
                    <a:pt x="15045" y="7522"/>
                  </a:lnTo>
                  <a:lnTo>
                    <a:pt x="7523" y="7522"/>
                  </a:lnTo>
                  <a:lnTo>
                    <a:pt x="7523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  <p:sp>
          <p:nvSpPr>
            <p:cNvPr id="129" name="Google Shape;129;p18"/>
            <p:cNvSpPr/>
            <p:nvPr/>
          </p:nvSpPr>
          <p:spPr>
            <a:xfrm>
              <a:off x="3494925" y="3760525"/>
              <a:ext cx="188075" cy="97100"/>
            </a:xfrm>
            <a:custGeom>
              <a:rect b="b" l="l" r="r" t="t"/>
              <a:pathLst>
                <a:path extrusionOk="0" h="3884" w="7523">
                  <a:moveTo>
                    <a:pt x="2491" y="2956"/>
                  </a:moveTo>
                  <a:lnTo>
                    <a:pt x="2491" y="3396"/>
                  </a:lnTo>
                  <a:lnTo>
                    <a:pt x="1759" y="3396"/>
                  </a:lnTo>
                  <a:lnTo>
                    <a:pt x="2491" y="2956"/>
                  </a:lnTo>
                  <a:close/>
                  <a:moveTo>
                    <a:pt x="3346" y="2443"/>
                  </a:moveTo>
                  <a:lnTo>
                    <a:pt x="3346" y="3396"/>
                  </a:lnTo>
                  <a:lnTo>
                    <a:pt x="2980" y="3396"/>
                  </a:lnTo>
                  <a:lnTo>
                    <a:pt x="2980" y="2663"/>
                  </a:lnTo>
                  <a:lnTo>
                    <a:pt x="3346" y="2443"/>
                  </a:lnTo>
                  <a:close/>
                  <a:moveTo>
                    <a:pt x="4201" y="1930"/>
                  </a:moveTo>
                  <a:lnTo>
                    <a:pt x="4201" y="3396"/>
                  </a:lnTo>
                  <a:lnTo>
                    <a:pt x="3835" y="3396"/>
                  </a:lnTo>
                  <a:lnTo>
                    <a:pt x="3835" y="2150"/>
                  </a:lnTo>
                  <a:lnTo>
                    <a:pt x="3835" y="2150"/>
                  </a:lnTo>
                  <a:lnTo>
                    <a:pt x="4201" y="1930"/>
                  </a:lnTo>
                  <a:close/>
                  <a:moveTo>
                    <a:pt x="5056" y="1393"/>
                  </a:moveTo>
                  <a:lnTo>
                    <a:pt x="5056" y="3396"/>
                  </a:lnTo>
                  <a:lnTo>
                    <a:pt x="4689" y="3396"/>
                  </a:lnTo>
                  <a:lnTo>
                    <a:pt x="4689" y="1637"/>
                  </a:lnTo>
                  <a:lnTo>
                    <a:pt x="5056" y="1393"/>
                  </a:lnTo>
                  <a:close/>
                  <a:moveTo>
                    <a:pt x="5911" y="885"/>
                  </a:moveTo>
                  <a:lnTo>
                    <a:pt x="5911" y="3396"/>
                  </a:lnTo>
                  <a:lnTo>
                    <a:pt x="5544" y="3396"/>
                  </a:lnTo>
                  <a:lnTo>
                    <a:pt x="5544" y="1100"/>
                  </a:lnTo>
                  <a:lnTo>
                    <a:pt x="5911" y="885"/>
                  </a:lnTo>
                  <a:close/>
                  <a:moveTo>
                    <a:pt x="6399" y="978"/>
                  </a:moveTo>
                  <a:lnTo>
                    <a:pt x="6619" y="1539"/>
                  </a:lnTo>
                  <a:lnTo>
                    <a:pt x="6790" y="2031"/>
                  </a:lnTo>
                  <a:lnTo>
                    <a:pt x="6790" y="3396"/>
                  </a:lnTo>
                  <a:lnTo>
                    <a:pt x="6399" y="3396"/>
                  </a:lnTo>
                  <a:lnTo>
                    <a:pt x="6399" y="978"/>
                  </a:lnTo>
                  <a:close/>
                  <a:moveTo>
                    <a:pt x="6448" y="1"/>
                  </a:moveTo>
                  <a:lnTo>
                    <a:pt x="0" y="3884"/>
                  </a:lnTo>
                  <a:lnTo>
                    <a:pt x="7523" y="3884"/>
                  </a:lnTo>
                  <a:lnTo>
                    <a:pt x="7498" y="3347"/>
                  </a:lnTo>
                  <a:lnTo>
                    <a:pt x="7449" y="2834"/>
                  </a:lnTo>
                  <a:lnTo>
                    <a:pt x="7352" y="2321"/>
                  </a:lnTo>
                  <a:lnTo>
                    <a:pt x="7229" y="1832"/>
                  </a:lnTo>
                  <a:lnTo>
                    <a:pt x="7083" y="1344"/>
                  </a:lnTo>
                  <a:lnTo>
                    <a:pt x="6912" y="880"/>
                  </a:lnTo>
                  <a:lnTo>
                    <a:pt x="6692" y="440"/>
                  </a:lnTo>
                  <a:lnTo>
                    <a:pt x="6448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  <p:sp>
          <p:nvSpPr>
            <p:cNvPr id="130" name="Google Shape;130;p18"/>
            <p:cNvSpPr/>
            <p:nvPr/>
          </p:nvSpPr>
          <p:spPr>
            <a:xfrm>
              <a:off x="3494925" y="3652450"/>
              <a:ext cx="161200" cy="188100"/>
            </a:xfrm>
            <a:custGeom>
              <a:rect b="b" l="l" r="r" t="t"/>
              <a:pathLst>
                <a:path extrusionOk="0" h="7524" w="6448">
                  <a:moveTo>
                    <a:pt x="489" y="514"/>
                  </a:moveTo>
                  <a:lnTo>
                    <a:pt x="879" y="538"/>
                  </a:lnTo>
                  <a:lnTo>
                    <a:pt x="1270" y="611"/>
                  </a:lnTo>
                  <a:lnTo>
                    <a:pt x="1661" y="685"/>
                  </a:lnTo>
                  <a:lnTo>
                    <a:pt x="2052" y="782"/>
                  </a:lnTo>
                  <a:lnTo>
                    <a:pt x="2418" y="929"/>
                  </a:lnTo>
                  <a:lnTo>
                    <a:pt x="2809" y="1075"/>
                  </a:lnTo>
                  <a:lnTo>
                    <a:pt x="3151" y="1246"/>
                  </a:lnTo>
                  <a:lnTo>
                    <a:pt x="3517" y="1417"/>
                  </a:lnTo>
                  <a:lnTo>
                    <a:pt x="3835" y="1637"/>
                  </a:lnTo>
                  <a:lnTo>
                    <a:pt x="4152" y="1857"/>
                  </a:lnTo>
                  <a:lnTo>
                    <a:pt x="4445" y="2077"/>
                  </a:lnTo>
                  <a:lnTo>
                    <a:pt x="4738" y="2321"/>
                  </a:lnTo>
                  <a:lnTo>
                    <a:pt x="5031" y="2590"/>
                  </a:lnTo>
                  <a:lnTo>
                    <a:pt x="5276" y="2883"/>
                  </a:lnTo>
                  <a:lnTo>
                    <a:pt x="5520" y="3176"/>
                  </a:lnTo>
                  <a:lnTo>
                    <a:pt x="5764" y="3493"/>
                  </a:lnTo>
                  <a:lnTo>
                    <a:pt x="489" y="6668"/>
                  </a:lnTo>
                  <a:lnTo>
                    <a:pt x="489" y="514"/>
                  </a:lnTo>
                  <a:close/>
                  <a:moveTo>
                    <a:pt x="0" y="1"/>
                  </a:moveTo>
                  <a:lnTo>
                    <a:pt x="0" y="7523"/>
                  </a:lnTo>
                  <a:lnTo>
                    <a:pt x="6448" y="3640"/>
                  </a:lnTo>
                  <a:lnTo>
                    <a:pt x="6179" y="3249"/>
                  </a:lnTo>
                  <a:lnTo>
                    <a:pt x="5911" y="2858"/>
                  </a:lnTo>
                  <a:lnTo>
                    <a:pt x="5593" y="2492"/>
                  </a:lnTo>
                  <a:lnTo>
                    <a:pt x="5276" y="2150"/>
                  </a:lnTo>
                  <a:lnTo>
                    <a:pt x="4909" y="1833"/>
                  </a:lnTo>
                  <a:lnTo>
                    <a:pt x="4543" y="1540"/>
                  </a:lnTo>
                  <a:lnTo>
                    <a:pt x="4152" y="1246"/>
                  </a:lnTo>
                  <a:lnTo>
                    <a:pt x="3761" y="1002"/>
                  </a:lnTo>
                  <a:lnTo>
                    <a:pt x="3322" y="782"/>
                  </a:lnTo>
                  <a:lnTo>
                    <a:pt x="2882" y="587"/>
                  </a:lnTo>
                  <a:lnTo>
                    <a:pt x="2443" y="416"/>
                  </a:lnTo>
                  <a:lnTo>
                    <a:pt x="1978" y="270"/>
                  </a:lnTo>
                  <a:lnTo>
                    <a:pt x="1490" y="147"/>
                  </a:lnTo>
                  <a:lnTo>
                    <a:pt x="1002" y="74"/>
                  </a:lnTo>
                  <a:lnTo>
                    <a:pt x="513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</p:grpSp>
      <p:grpSp>
        <p:nvGrpSpPr>
          <p:cNvPr id="131" name="Google Shape;131;p18"/>
          <p:cNvGrpSpPr/>
          <p:nvPr/>
        </p:nvGrpSpPr>
        <p:grpSpPr>
          <a:xfrm>
            <a:off x="6143119" y="3091007"/>
            <a:ext cx="390691" cy="293015"/>
            <a:chOff x="6654650" y="3665275"/>
            <a:chExt cx="409100" cy="409125"/>
          </a:xfrm>
        </p:grpSpPr>
        <p:sp>
          <p:nvSpPr>
            <p:cNvPr id="132" name="Google Shape;132;p18"/>
            <p:cNvSpPr/>
            <p:nvPr/>
          </p:nvSpPr>
          <p:spPr>
            <a:xfrm>
              <a:off x="6808525" y="3819150"/>
              <a:ext cx="211875" cy="211900"/>
            </a:xfrm>
            <a:custGeom>
              <a:rect b="b" l="l" r="r" t="t"/>
              <a:pathLst>
                <a:path extrusionOk="0" h="8476" w="8475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  <p:sp>
          <p:nvSpPr>
            <p:cNvPr id="133" name="Google Shape;133;p18"/>
            <p:cNvSpPr/>
            <p:nvPr/>
          </p:nvSpPr>
          <p:spPr>
            <a:xfrm>
              <a:off x="6654650" y="3665275"/>
              <a:ext cx="409100" cy="409125"/>
            </a:xfrm>
            <a:custGeom>
              <a:rect b="b" l="l" r="r" t="t"/>
              <a:pathLst>
                <a:path extrusionOk="0" h="16365" w="16364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</p:grpSp>
      <p:grpSp>
        <p:nvGrpSpPr>
          <p:cNvPr id="134" name="Google Shape;134;p18"/>
          <p:cNvGrpSpPr/>
          <p:nvPr/>
        </p:nvGrpSpPr>
        <p:grpSpPr>
          <a:xfrm>
            <a:off x="588271" y="3078727"/>
            <a:ext cx="423352" cy="317509"/>
            <a:chOff x="570875" y="4322250"/>
            <a:chExt cx="443300" cy="443325"/>
          </a:xfrm>
        </p:grpSpPr>
        <p:sp>
          <p:nvSpPr>
            <p:cNvPr id="135" name="Google Shape;135;p18"/>
            <p:cNvSpPr/>
            <p:nvPr/>
          </p:nvSpPr>
          <p:spPr>
            <a:xfrm>
              <a:off x="570875" y="4322250"/>
              <a:ext cx="443300" cy="443325"/>
            </a:xfrm>
            <a:custGeom>
              <a:rect b="b" l="l" r="r" t="t"/>
              <a:pathLst>
                <a:path extrusionOk="0" h="17733" w="17732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  <p:sp>
          <p:nvSpPr>
            <p:cNvPr id="136" name="Google Shape;136;p18"/>
            <p:cNvSpPr/>
            <p:nvPr/>
          </p:nvSpPr>
          <p:spPr>
            <a:xfrm>
              <a:off x="597725" y="4665400"/>
              <a:ext cx="73300" cy="73300"/>
            </a:xfrm>
            <a:custGeom>
              <a:rect b="b" l="l" r="r" t="t"/>
              <a:pathLst>
                <a:path extrusionOk="0" h="2932" w="2932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  <p:sp>
          <p:nvSpPr>
            <p:cNvPr id="137" name="Google Shape;137;p18"/>
            <p:cNvSpPr/>
            <p:nvPr/>
          </p:nvSpPr>
          <p:spPr>
            <a:xfrm>
              <a:off x="654525" y="4708150"/>
              <a:ext cx="47025" cy="47025"/>
            </a:xfrm>
            <a:custGeom>
              <a:rect b="b" l="l" r="r" t="t"/>
              <a:pathLst>
                <a:path extrusionOk="0" h="1881" w="1881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  <p:sp>
          <p:nvSpPr>
            <p:cNvPr id="138" name="Google Shape;138;p18"/>
            <p:cNvSpPr/>
            <p:nvPr/>
          </p:nvSpPr>
          <p:spPr>
            <a:xfrm>
              <a:off x="581250" y="4634875"/>
              <a:ext cx="47050" cy="47050"/>
            </a:xfrm>
            <a:custGeom>
              <a:rect b="b" l="l" r="r" t="t"/>
              <a:pathLst>
                <a:path extrusionOk="0" h="1882" w="1882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</p:grpSp>
      <p:grpSp>
        <p:nvGrpSpPr>
          <p:cNvPr id="139" name="Google Shape;139;p18"/>
          <p:cNvGrpSpPr/>
          <p:nvPr/>
        </p:nvGrpSpPr>
        <p:grpSpPr>
          <a:xfrm>
            <a:off x="6102635" y="1331929"/>
            <a:ext cx="409361" cy="327106"/>
            <a:chOff x="5970800" y="1619250"/>
            <a:chExt cx="428650" cy="456725"/>
          </a:xfrm>
        </p:grpSpPr>
        <p:sp>
          <p:nvSpPr>
            <p:cNvPr id="140" name="Google Shape;140;p18"/>
            <p:cNvSpPr/>
            <p:nvPr/>
          </p:nvSpPr>
          <p:spPr>
            <a:xfrm>
              <a:off x="5970800" y="1674200"/>
              <a:ext cx="377975" cy="377950"/>
            </a:xfrm>
            <a:custGeom>
              <a:rect b="b" l="l" r="r" t="t"/>
              <a:pathLst>
                <a:path extrusionOk="0" h="15118" w="15119">
                  <a:moveTo>
                    <a:pt x="7181" y="0"/>
                  </a:moveTo>
                  <a:lnTo>
                    <a:pt x="6790" y="49"/>
                  </a:lnTo>
                  <a:lnTo>
                    <a:pt x="6424" y="98"/>
                  </a:lnTo>
                  <a:lnTo>
                    <a:pt x="6058" y="147"/>
                  </a:lnTo>
                  <a:lnTo>
                    <a:pt x="5691" y="244"/>
                  </a:lnTo>
                  <a:lnTo>
                    <a:pt x="5325" y="342"/>
                  </a:lnTo>
                  <a:lnTo>
                    <a:pt x="4983" y="464"/>
                  </a:lnTo>
                  <a:lnTo>
                    <a:pt x="4641" y="586"/>
                  </a:lnTo>
                  <a:lnTo>
                    <a:pt x="4299" y="733"/>
                  </a:lnTo>
                  <a:lnTo>
                    <a:pt x="3982" y="904"/>
                  </a:lnTo>
                  <a:lnTo>
                    <a:pt x="3664" y="1099"/>
                  </a:lnTo>
                  <a:lnTo>
                    <a:pt x="3347" y="1295"/>
                  </a:lnTo>
                  <a:lnTo>
                    <a:pt x="3053" y="1490"/>
                  </a:lnTo>
                  <a:lnTo>
                    <a:pt x="2760" y="1734"/>
                  </a:lnTo>
                  <a:lnTo>
                    <a:pt x="2492" y="1954"/>
                  </a:lnTo>
                  <a:lnTo>
                    <a:pt x="2223" y="2223"/>
                  </a:lnTo>
                  <a:lnTo>
                    <a:pt x="1979" y="2467"/>
                  </a:lnTo>
                  <a:lnTo>
                    <a:pt x="1735" y="2760"/>
                  </a:lnTo>
                  <a:lnTo>
                    <a:pt x="1515" y="3029"/>
                  </a:lnTo>
                  <a:lnTo>
                    <a:pt x="1295" y="3322"/>
                  </a:lnTo>
                  <a:lnTo>
                    <a:pt x="1100" y="3639"/>
                  </a:lnTo>
                  <a:lnTo>
                    <a:pt x="929" y="3957"/>
                  </a:lnTo>
                  <a:lnTo>
                    <a:pt x="758" y="4274"/>
                  </a:lnTo>
                  <a:lnTo>
                    <a:pt x="611" y="4616"/>
                  </a:lnTo>
                  <a:lnTo>
                    <a:pt x="465" y="4958"/>
                  </a:lnTo>
                  <a:lnTo>
                    <a:pt x="343" y="5300"/>
                  </a:lnTo>
                  <a:lnTo>
                    <a:pt x="245" y="5666"/>
                  </a:lnTo>
                  <a:lnTo>
                    <a:pt x="172" y="6033"/>
                  </a:lnTo>
                  <a:lnTo>
                    <a:pt x="98" y="6399"/>
                  </a:lnTo>
                  <a:lnTo>
                    <a:pt x="49" y="6790"/>
                  </a:lnTo>
                  <a:lnTo>
                    <a:pt x="25" y="7156"/>
                  </a:lnTo>
                  <a:lnTo>
                    <a:pt x="1" y="7547"/>
                  </a:lnTo>
                  <a:lnTo>
                    <a:pt x="25" y="7938"/>
                  </a:lnTo>
                  <a:lnTo>
                    <a:pt x="49" y="8328"/>
                  </a:lnTo>
                  <a:lnTo>
                    <a:pt x="98" y="8695"/>
                  </a:lnTo>
                  <a:lnTo>
                    <a:pt x="172" y="9085"/>
                  </a:lnTo>
                  <a:lnTo>
                    <a:pt x="245" y="9452"/>
                  </a:lnTo>
                  <a:lnTo>
                    <a:pt x="343" y="9794"/>
                  </a:lnTo>
                  <a:lnTo>
                    <a:pt x="465" y="10160"/>
                  </a:lnTo>
                  <a:lnTo>
                    <a:pt x="611" y="10502"/>
                  </a:lnTo>
                  <a:lnTo>
                    <a:pt x="758" y="10820"/>
                  </a:lnTo>
                  <a:lnTo>
                    <a:pt x="929" y="11161"/>
                  </a:lnTo>
                  <a:lnTo>
                    <a:pt x="1100" y="11479"/>
                  </a:lnTo>
                  <a:lnTo>
                    <a:pt x="1295" y="11772"/>
                  </a:lnTo>
                  <a:lnTo>
                    <a:pt x="1515" y="12065"/>
                  </a:lnTo>
                  <a:lnTo>
                    <a:pt x="1735" y="12358"/>
                  </a:lnTo>
                  <a:lnTo>
                    <a:pt x="1979" y="12627"/>
                  </a:lnTo>
                  <a:lnTo>
                    <a:pt x="2223" y="12895"/>
                  </a:lnTo>
                  <a:lnTo>
                    <a:pt x="2492" y="13140"/>
                  </a:lnTo>
                  <a:lnTo>
                    <a:pt x="2760" y="13384"/>
                  </a:lnTo>
                  <a:lnTo>
                    <a:pt x="3053" y="13604"/>
                  </a:lnTo>
                  <a:lnTo>
                    <a:pt x="3347" y="13824"/>
                  </a:lnTo>
                  <a:lnTo>
                    <a:pt x="3664" y="14019"/>
                  </a:lnTo>
                  <a:lnTo>
                    <a:pt x="3982" y="14190"/>
                  </a:lnTo>
                  <a:lnTo>
                    <a:pt x="4299" y="14361"/>
                  </a:lnTo>
                  <a:lnTo>
                    <a:pt x="4641" y="14507"/>
                  </a:lnTo>
                  <a:lnTo>
                    <a:pt x="4983" y="14654"/>
                  </a:lnTo>
                  <a:lnTo>
                    <a:pt x="5325" y="14776"/>
                  </a:lnTo>
                  <a:lnTo>
                    <a:pt x="5691" y="14874"/>
                  </a:lnTo>
                  <a:lnTo>
                    <a:pt x="6058" y="14947"/>
                  </a:lnTo>
                  <a:lnTo>
                    <a:pt x="6424" y="15020"/>
                  </a:lnTo>
                  <a:lnTo>
                    <a:pt x="6790" y="15069"/>
                  </a:lnTo>
                  <a:lnTo>
                    <a:pt x="7181" y="15094"/>
                  </a:lnTo>
                  <a:lnTo>
                    <a:pt x="7572" y="15118"/>
                  </a:lnTo>
                  <a:lnTo>
                    <a:pt x="7963" y="15094"/>
                  </a:lnTo>
                  <a:lnTo>
                    <a:pt x="8329" y="15069"/>
                  </a:lnTo>
                  <a:lnTo>
                    <a:pt x="8720" y="15020"/>
                  </a:lnTo>
                  <a:lnTo>
                    <a:pt x="9086" y="14947"/>
                  </a:lnTo>
                  <a:lnTo>
                    <a:pt x="9452" y="14874"/>
                  </a:lnTo>
                  <a:lnTo>
                    <a:pt x="9819" y="14776"/>
                  </a:lnTo>
                  <a:lnTo>
                    <a:pt x="10161" y="14654"/>
                  </a:lnTo>
                  <a:lnTo>
                    <a:pt x="10503" y="14507"/>
                  </a:lnTo>
                  <a:lnTo>
                    <a:pt x="10844" y="14361"/>
                  </a:lnTo>
                  <a:lnTo>
                    <a:pt x="11162" y="14190"/>
                  </a:lnTo>
                  <a:lnTo>
                    <a:pt x="11479" y="14019"/>
                  </a:lnTo>
                  <a:lnTo>
                    <a:pt x="11797" y="13824"/>
                  </a:lnTo>
                  <a:lnTo>
                    <a:pt x="12090" y="13604"/>
                  </a:lnTo>
                  <a:lnTo>
                    <a:pt x="12383" y="13384"/>
                  </a:lnTo>
                  <a:lnTo>
                    <a:pt x="12652" y="13140"/>
                  </a:lnTo>
                  <a:lnTo>
                    <a:pt x="12920" y="12895"/>
                  </a:lnTo>
                  <a:lnTo>
                    <a:pt x="13165" y="12627"/>
                  </a:lnTo>
                  <a:lnTo>
                    <a:pt x="13409" y="12358"/>
                  </a:lnTo>
                  <a:lnTo>
                    <a:pt x="13629" y="12065"/>
                  </a:lnTo>
                  <a:lnTo>
                    <a:pt x="13824" y="11772"/>
                  </a:lnTo>
                  <a:lnTo>
                    <a:pt x="14019" y="11479"/>
                  </a:lnTo>
                  <a:lnTo>
                    <a:pt x="14215" y="11161"/>
                  </a:lnTo>
                  <a:lnTo>
                    <a:pt x="14386" y="10820"/>
                  </a:lnTo>
                  <a:lnTo>
                    <a:pt x="14532" y="10502"/>
                  </a:lnTo>
                  <a:lnTo>
                    <a:pt x="14654" y="10160"/>
                  </a:lnTo>
                  <a:lnTo>
                    <a:pt x="14777" y="9794"/>
                  </a:lnTo>
                  <a:lnTo>
                    <a:pt x="14899" y="9452"/>
                  </a:lnTo>
                  <a:lnTo>
                    <a:pt x="14972" y="9085"/>
                  </a:lnTo>
                  <a:lnTo>
                    <a:pt x="15045" y="8695"/>
                  </a:lnTo>
                  <a:lnTo>
                    <a:pt x="15094" y="8328"/>
                  </a:lnTo>
                  <a:lnTo>
                    <a:pt x="15118" y="7938"/>
                  </a:lnTo>
                  <a:lnTo>
                    <a:pt x="15118" y="7547"/>
                  </a:lnTo>
                  <a:lnTo>
                    <a:pt x="15094" y="6936"/>
                  </a:lnTo>
                  <a:lnTo>
                    <a:pt x="15021" y="6326"/>
                  </a:lnTo>
                  <a:lnTo>
                    <a:pt x="14899" y="5740"/>
                  </a:lnTo>
                  <a:lnTo>
                    <a:pt x="14728" y="5178"/>
                  </a:lnTo>
                  <a:lnTo>
                    <a:pt x="14532" y="4616"/>
                  </a:lnTo>
                  <a:lnTo>
                    <a:pt x="14288" y="4079"/>
                  </a:lnTo>
                  <a:lnTo>
                    <a:pt x="13995" y="3590"/>
                  </a:lnTo>
                  <a:lnTo>
                    <a:pt x="13653" y="3102"/>
                  </a:lnTo>
                  <a:lnTo>
                    <a:pt x="13458" y="3053"/>
                  </a:lnTo>
                  <a:lnTo>
                    <a:pt x="12163" y="4347"/>
                  </a:lnTo>
                  <a:lnTo>
                    <a:pt x="12383" y="4689"/>
                  </a:lnTo>
                  <a:lnTo>
                    <a:pt x="12578" y="5056"/>
                  </a:lnTo>
                  <a:lnTo>
                    <a:pt x="12749" y="5446"/>
                  </a:lnTo>
                  <a:lnTo>
                    <a:pt x="12896" y="5837"/>
                  </a:lnTo>
                  <a:lnTo>
                    <a:pt x="13018" y="6252"/>
                  </a:lnTo>
                  <a:lnTo>
                    <a:pt x="13091" y="6668"/>
                  </a:lnTo>
                  <a:lnTo>
                    <a:pt x="13165" y="7107"/>
                  </a:lnTo>
                  <a:lnTo>
                    <a:pt x="13165" y="7547"/>
                  </a:lnTo>
                  <a:lnTo>
                    <a:pt x="13140" y="8133"/>
                  </a:lnTo>
                  <a:lnTo>
                    <a:pt x="13067" y="8695"/>
                  </a:lnTo>
                  <a:lnTo>
                    <a:pt x="12920" y="9208"/>
                  </a:lnTo>
                  <a:lnTo>
                    <a:pt x="12725" y="9745"/>
                  </a:lnTo>
                  <a:lnTo>
                    <a:pt x="12505" y="10233"/>
                  </a:lnTo>
                  <a:lnTo>
                    <a:pt x="12212" y="10673"/>
                  </a:lnTo>
                  <a:lnTo>
                    <a:pt x="11895" y="11113"/>
                  </a:lnTo>
                  <a:lnTo>
                    <a:pt x="11528" y="11503"/>
                  </a:lnTo>
                  <a:lnTo>
                    <a:pt x="11138" y="11870"/>
                  </a:lnTo>
                  <a:lnTo>
                    <a:pt x="10698" y="12187"/>
                  </a:lnTo>
                  <a:lnTo>
                    <a:pt x="10234" y="12480"/>
                  </a:lnTo>
                  <a:lnTo>
                    <a:pt x="9745" y="12725"/>
                  </a:lnTo>
                  <a:lnTo>
                    <a:pt x="9233" y="12895"/>
                  </a:lnTo>
                  <a:lnTo>
                    <a:pt x="8695" y="13042"/>
                  </a:lnTo>
                  <a:lnTo>
                    <a:pt x="8133" y="13140"/>
                  </a:lnTo>
                  <a:lnTo>
                    <a:pt x="7572" y="13164"/>
                  </a:lnTo>
                  <a:lnTo>
                    <a:pt x="6986" y="13140"/>
                  </a:lnTo>
                  <a:lnTo>
                    <a:pt x="6448" y="13042"/>
                  </a:lnTo>
                  <a:lnTo>
                    <a:pt x="5911" y="12895"/>
                  </a:lnTo>
                  <a:lnTo>
                    <a:pt x="5398" y="12725"/>
                  </a:lnTo>
                  <a:lnTo>
                    <a:pt x="4910" y="12480"/>
                  </a:lnTo>
                  <a:lnTo>
                    <a:pt x="4446" y="12187"/>
                  </a:lnTo>
                  <a:lnTo>
                    <a:pt x="4006" y="11870"/>
                  </a:lnTo>
                  <a:lnTo>
                    <a:pt x="3615" y="11503"/>
                  </a:lnTo>
                  <a:lnTo>
                    <a:pt x="3249" y="11113"/>
                  </a:lnTo>
                  <a:lnTo>
                    <a:pt x="2931" y="10673"/>
                  </a:lnTo>
                  <a:lnTo>
                    <a:pt x="2638" y="10233"/>
                  </a:lnTo>
                  <a:lnTo>
                    <a:pt x="2418" y="9745"/>
                  </a:lnTo>
                  <a:lnTo>
                    <a:pt x="2223" y="9208"/>
                  </a:lnTo>
                  <a:lnTo>
                    <a:pt x="2077" y="8695"/>
                  </a:lnTo>
                  <a:lnTo>
                    <a:pt x="2003" y="8133"/>
                  </a:lnTo>
                  <a:lnTo>
                    <a:pt x="1954" y="7547"/>
                  </a:lnTo>
                  <a:lnTo>
                    <a:pt x="2003" y="6985"/>
                  </a:lnTo>
                  <a:lnTo>
                    <a:pt x="2077" y="6423"/>
                  </a:lnTo>
                  <a:lnTo>
                    <a:pt x="2223" y="5886"/>
                  </a:lnTo>
                  <a:lnTo>
                    <a:pt x="2418" y="5373"/>
                  </a:lnTo>
                  <a:lnTo>
                    <a:pt x="2638" y="4885"/>
                  </a:lnTo>
                  <a:lnTo>
                    <a:pt x="2931" y="4421"/>
                  </a:lnTo>
                  <a:lnTo>
                    <a:pt x="3249" y="4005"/>
                  </a:lnTo>
                  <a:lnTo>
                    <a:pt x="3615" y="3590"/>
                  </a:lnTo>
                  <a:lnTo>
                    <a:pt x="4006" y="3224"/>
                  </a:lnTo>
                  <a:lnTo>
                    <a:pt x="4446" y="2906"/>
                  </a:lnTo>
                  <a:lnTo>
                    <a:pt x="4910" y="2638"/>
                  </a:lnTo>
                  <a:lnTo>
                    <a:pt x="5398" y="2394"/>
                  </a:lnTo>
                  <a:lnTo>
                    <a:pt x="5911" y="2198"/>
                  </a:lnTo>
                  <a:lnTo>
                    <a:pt x="6448" y="2076"/>
                  </a:lnTo>
                  <a:lnTo>
                    <a:pt x="6986" y="1978"/>
                  </a:lnTo>
                  <a:lnTo>
                    <a:pt x="7572" y="1954"/>
                  </a:lnTo>
                  <a:lnTo>
                    <a:pt x="8011" y="1978"/>
                  </a:lnTo>
                  <a:lnTo>
                    <a:pt x="8451" y="2027"/>
                  </a:lnTo>
                  <a:lnTo>
                    <a:pt x="8866" y="2100"/>
                  </a:lnTo>
                  <a:lnTo>
                    <a:pt x="9281" y="2223"/>
                  </a:lnTo>
                  <a:lnTo>
                    <a:pt x="9672" y="2369"/>
                  </a:lnTo>
                  <a:lnTo>
                    <a:pt x="10063" y="2540"/>
                  </a:lnTo>
                  <a:lnTo>
                    <a:pt x="10429" y="2735"/>
                  </a:lnTo>
                  <a:lnTo>
                    <a:pt x="10771" y="2955"/>
                  </a:lnTo>
                  <a:lnTo>
                    <a:pt x="11943" y="1807"/>
                  </a:lnTo>
                  <a:lnTo>
                    <a:pt x="11846" y="1343"/>
                  </a:lnTo>
                  <a:lnTo>
                    <a:pt x="11382" y="1026"/>
                  </a:lnTo>
                  <a:lnTo>
                    <a:pt x="10893" y="782"/>
                  </a:lnTo>
                  <a:lnTo>
                    <a:pt x="10380" y="537"/>
                  </a:lnTo>
                  <a:lnTo>
                    <a:pt x="9843" y="342"/>
                  </a:lnTo>
                  <a:lnTo>
                    <a:pt x="9306" y="195"/>
                  </a:lnTo>
                  <a:lnTo>
                    <a:pt x="8744" y="98"/>
                  </a:lnTo>
                  <a:lnTo>
                    <a:pt x="8158" y="25"/>
                  </a:lnTo>
                  <a:lnTo>
                    <a:pt x="7572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  <p:sp>
          <p:nvSpPr>
            <p:cNvPr id="141" name="Google Shape;141;p18"/>
            <p:cNvSpPr/>
            <p:nvPr/>
          </p:nvSpPr>
          <p:spPr>
            <a:xfrm>
              <a:off x="6068500" y="1771875"/>
              <a:ext cx="182575" cy="182600"/>
            </a:xfrm>
            <a:custGeom>
              <a:rect b="b" l="l" r="r" t="t"/>
              <a:pathLst>
                <a:path extrusionOk="0" h="7304" w="7303">
                  <a:moveTo>
                    <a:pt x="3664" y="1"/>
                  </a:moveTo>
                  <a:lnTo>
                    <a:pt x="3297" y="25"/>
                  </a:lnTo>
                  <a:lnTo>
                    <a:pt x="2931" y="74"/>
                  </a:lnTo>
                  <a:lnTo>
                    <a:pt x="2565" y="147"/>
                  </a:lnTo>
                  <a:lnTo>
                    <a:pt x="2247" y="294"/>
                  </a:lnTo>
                  <a:lnTo>
                    <a:pt x="1930" y="440"/>
                  </a:lnTo>
                  <a:lnTo>
                    <a:pt x="1612" y="611"/>
                  </a:lnTo>
                  <a:lnTo>
                    <a:pt x="1344" y="831"/>
                  </a:lnTo>
                  <a:lnTo>
                    <a:pt x="1075" y="1075"/>
                  </a:lnTo>
                  <a:lnTo>
                    <a:pt x="831" y="1320"/>
                  </a:lnTo>
                  <a:lnTo>
                    <a:pt x="635" y="1613"/>
                  </a:lnTo>
                  <a:lnTo>
                    <a:pt x="440" y="1906"/>
                  </a:lnTo>
                  <a:lnTo>
                    <a:pt x="293" y="2223"/>
                  </a:lnTo>
                  <a:lnTo>
                    <a:pt x="171" y="2565"/>
                  </a:lnTo>
                  <a:lnTo>
                    <a:pt x="74" y="2907"/>
                  </a:lnTo>
                  <a:lnTo>
                    <a:pt x="25" y="3273"/>
                  </a:lnTo>
                  <a:lnTo>
                    <a:pt x="0" y="3640"/>
                  </a:lnTo>
                  <a:lnTo>
                    <a:pt x="25" y="4031"/>
                  </a:lnTo>
                  <a:lnTo>
                    <a:pt x="74" y="4373"/>
                  </a:lnTo>
                  <a:lnTo>
                    <a:pt x="171" y="4739"/>
                  </a:lnTo>
                  <a:lnTo>
                    <a:pt x="293" y="5081"/>
                  </a:lnTo>
                  <a:lnTo>
                    <a:pt x="440" y="5398"/>
                  </a:lnTo>
                  <a:lnTo>
                    <a:pt x="635" y="5691"/>
                  </a:lnTo>
                  <a:lnTo>
                    <a:pt x="831" y="5960"/>
                  </a:lnTo>
                  <a:lnTo>
                    <a:pt x="1075" y="6229"/>
                  </a:lnTo>
                  <a:lnTo>
                    <a:pt x="1344" y="6473"/>
                  </a:lnTo>
                  <a:lnTo>
                    <a:pt x="1612" y="6668"/>
                  </a:lnTo>
                  <a:lnTo>
                    <a:pt x="1930" y="6864"/>
                  </a:lnTo>
                  <a:lnTo>
                    <a:pt x="2247" y="7010"/>
                  </a:lnTo>
                  <a:lnTo>
                    <a:pt x="2565" y="7132"/>
                  </a:lnTo>
                  <a:lnTo>
                    <a:pt x="2931" y="7230"/>
                  </a:lnTo>
                  <a:lnTo>
                    <a:pt x="3297" y="7279"/>
                  </a:lnTo>
                  <a:lnTo>
                    <a:pt x="3664" y="7303"/>
                  </a:lnTo>
                  <a:lnTo>
                    <a:pt x="4030" y="7279"/>
                  </a:lnTo>
                  <a:lnTo>
                    <a:pt x="4396" y="7230"/>
                  </a:lnTo>
                  <a:lnTo>
                    <a:pt x="4738" y="7132"/>
                  </a:lnTo>
                  <a:lnTo>
                    <a:pt x="5080" y="7010"/>
                  </a:lnTo>
                  <a:lnTo>
                    <a:pt x="5398" y="6864"/>
                  </a:lnTo>
                  <a:lnTo>
                    <a:pt x="5691" y="6668"/>
                  </a:lnTo>
                  <a:lnTo>
                    <a:pt x="5984" y="6473"/>
                  </a:lnTo>
                  <a:lnTo>
                    <a:pt x="6253" y="6229"/>
                  </a:lnTo>
                  <a:lnTo>
                    <a:pt x="6472" y="5960"/>
                  </a:lnTo>
                  <a:lnTo>
                    <a:pt x="6692" y="5691"/>
                  </a:lnTo>
                  <a:lnTo>
                    <a:pt x="6863" y="5398"/>
                  </a:lnTo>
                  <a:lnTo>
                    <a:pt x="7034" y="5081"/>
                  </a:lnTo>
                  <a:lnTo>
                    <a:pt x="7156" y="4739"/>
                  </a:lnTo>
                  <a:lnTo>
                    <a:pt x="7230" y="4373"/>
                  </a:lnTo>
                  <a:lnTo>
                    <a:pt x="7303" y="4031"/>
                  </a:lnTo>
                  <a:lnTo>
                    <a:pt x="7303" y="3640"/>
                  </a:lnTo>
                  <a:lnTo>
                    <a:pt x="7303" y="3396"/>
                  </a:lnTo>
                  <a:lnTo>
                    <a:pt x="7278" y="3176"/>
                  </a:lnTo>
                  <a:lnTo>
                    <a:pt x="7254" y="2932"/>
                  </a:lnTo>
                  <a:lnTo>
                    <a:pt x="7181" y="2712"/>
                  </a:lnTo>
                  <a:lnTo>
                    <a:pt x="7132" y="2492"/>
                  </a:lnTo>
                  <a:lnTo>
                    <a:pt x="7034" y="2272"/>
                  </a:lnTo>
                  <a:lnTo>
                    <a:pt x="6839" y="1857"/>
                  </a:lnTo>
                  <a:lnTo>
                    <a:pt x="5325" y="3347"/>
                  </a:lnTo>
                  <a:lnTo>
                    <a:pt x="5349" y="3640"/>
                  </a:lnTo>
                  <a:lnTo>
                    <a:pt x="5349" y="3811"/>
                  </a:lnTo>
                  <a:lnTo>
                    <a:pt x="5325" y="3982"/>
                  </a:lnTo>
                  <a:lnTo>
                    <a:pt x="5276" y="4153"/>
                  </a:lnTo>
                  <a:lnTo>
                    <a:pt x="5227" y="4299"/>
                  </a:lnTo>
                  <a:lnTo>
                    <a:pt x="5154" y="4446"/>
                  </a:lnTo>
                  <a:lnTo>
                    <a:pt x="5080" y="4592"/>
                  </a:lnTo>
                  <a:lnTo>
                    <a:pt x="4983" y="4739"/>
                  </a:lnTo>
                  <a:lnTo>
                    <a:pt x="4860" y="4861"/>
                  </a:lnTo>
                  <a:lnTo>
                    <a:pt x="4738" y="4959"/>
                  </a:lnTo>
                  <a:lnTo>
                    <a:pt x="4616" y="5056"/>
                  </a:lnTo>
                  <a:lnTo>
                    <a:pt x="4470" y="5154"/>
                  </a:lnTo>
                  <a:lnTo>
                    <a:pt x="4323" y="5203"/>
                  </a:lnTo>
                  <a:lnTo>
                    <a:pt x="4177" y="5276"/>
                  </a:lnTo>
                  <a:lnTo>
                    <a:pt x="4006" y="5301"/>
                  </a:lnTo>
                  <a:lnTo>
                    <a:pt x="3835" y="5349"/>
                  </a:lnTo>
                  <a:lnTo>
                    <a:pt x="3493" y="5349"/>
                  </a:lnTo>
                  <a:lnTo>
                    <a:pt x="3322" y="5301"/>
                  </a:lnTo>
                  <a:lnTo>
                    <a:pt x="3151" y="5276"/>
                  </a:lnTo>
                  <a:lnTo>
                    <a:pt x="3004" y="5203"/>
                  </a:lnTo>
                  <a:lnTo>
                    <a:pt x="2858" y="5154"/>
                  </a:lnTo>
                  <a:lnTo>
                    <a:pt x="2711" y="5056"/>
                  </a:lnTo>
                  <a:lnTo>
                    <a:pt x="2589" y="4959"/>
                  </a:lnTo>
                  <a:lnTo>
                    <a:pt x="2467" y="4861"/>
                  </a:lnTo>
                  <a:lnTo>
                    <a:pt x="2345" y="4739"/>
                  </a:lnTo>
                  <a:lnTo>
                    <a:pt x="2247" y="4592"/>
                  </a:lnTo>
                  <a:lnTo>
                    <a:pt x="2174" y="4446"/>
                  </a:lnTo>
                  <a:lnTo>
                    <a:pt x="2101" y="4299"/>
                  </a:lnTo>
                  <a:lnTo>
                    <a:pt x="2027" y="4153"/>
                  </a:lnTo>
                  <a:lnTo>
                    <a:pt x="2003" y="3982"/>
                  </a:lnTo>
                  <a:lnTo>
                    <a:pt x="1979" y="3811"/>
                  </a:lnTo>
                  <a:lnTo>
                    <a:pt x="1954" y="3640"/>
                  </a:lnTo>
                  <a:lnTo>
                    <a:pt x="1979" y="3469"/>
                  </a:lnTo>
                  <a:lnTo>
                    <a:pt x="2003" y="3298"/>
                  </a:lnTo>
                  <a:lnTo>
                    <a:pt x="2027" y="3151"/>
                  </a:lnTo>
                  <a:lnTo>
                    <a:pt x="2101" y="2980"/>
                  </a:lnTo>
                  <a:lnTo>
                    <a:pt x="2174" y="2834"/>
                  </a:lnTo>
                  <a:lnTo>
                    <a:pt x="2247" y="2687"/>
                  </a:lnTo>
                  <a:lnTo>
                    <a:pt x="2345" y="2565"/>
                  </a:lnTo>
                  <a:lnTo>
                    <a:pt x="2467" y="2443"/>
                  </a:lnTo>
                  <a:lnTo>
                    <a:pt x="2589" y="2345"/>
                  </a:lnTo>
                  <a:lnTo>
                    <a:pt x="2711" y="2248"/>
                  </a:lnTo>
                  <a:lnTo>
                    <a:pt x="2858" y="2150"/>
                  </a:lnTo>
                  <a:lnTo>
                    <a:pt x="3004" y="2077"/>
                  </a:lnTo>
                  <a:lnTo>
                    <a:pt x="3151" y="2028"/>
                  </a:lnTo>
                  <a:lnTo>
                    <a:pt x="3322" y="1979"/>
                  </a:lnTo>
                  <a:lnTo>
                    <a:pt x="3493" y="1955"/>
                  </a:lnTo>
                  <a:lnTo>
                    <a:pt x="3664" y="1955"/>
                  </a:lnTo>
                  <a:lnTo>
                    <a:pt x="3957" y="1979"/>
                  </a:lnTo>
                  <a:lnTo>
                    <a:pt x="5447" y="465"/>
                  </a:lnTo>
                  <a:lnTo>
                    <a:pt x="5056" y="269"/>
                  </a:lnTo>
                  <a:lnTo>
                    <a:pt x="4836" y="196"/>
                  </a:lnTo>
                  <a:lnTo>
                    <a:pt x="4616" y="123"/>
                  </a:lnTo>
                  <a:lnTo>
                    <a:pt x="4372" y="74"/>
                  </a:lnTo>
                  <a:lnTo>
                    <a:pt x="4152" y="25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  <p:sp>
          <p:nvSpPr>
            <p:cNvPr id="142" name="Google Shape;142;p18"/>
            <p:cNvSpPr/>
            <p:nvPr/>
          </p:nvSpPr>
          <p:spPr>
            <a:xfrm>
              <a:off x="5981175" y="2005125"/>
              <a:ext cx="75125" cy="70850"/>
            </a:xfrm>
            <a:custGeom>
              <a:rect b="b" l="l" r="r" t="t"/>
              <a:pathLst>
                <a:path extrusionOk="0" h="2834" w="3005">
                  <a:moveTo>
                    <a:pt x="1466" y="0"/>
                  </a:moveTo>
                  <a:lnTo>
                    <a:pt x="294" y="1173"/>
                  </a:lnTo>
                  <a:lnTo>
                    <a:pt x="172" y="1319"/>
                  </a:lnTo>
                  <a:lnTo>
                    <a:pt x="74" y="1490"/>
                  </a:lnTo>
                  <a:lnTo>
                    <a:pt x="25" y="1661"/>
                  </a:lnTo>
                  <a:lnTo>
                    <a:pt x="1" y="1857"/>
                  </a:lnTo>
                  <a:lnTo>
                    <a:pt x="25" y="2052"/>
                  </a:lnTo>
                  <a:lnTo>
                    <a:pt x="74" y="2223"/>
                  </a:lnTo>
                  <a:lnTo>
                    <a:pt x="172" y="2394"/>
                  </a:lnTo>
                  <a:lnTo>
                    <a:pt x="294" y="2540"/>
                  </a:lnTo>
                  <a:lnTo>
                    <a:pt x="440" y="2663"/>
                  </a:lnTo>
                  <a:lnTo>
                    <a:pt x="611" y="2760"/>
                  </a:lnTo>
                  <a:lnTo>
                    <a:pt x="807" y="2809"/>
                  </a:lnTo>
                  <a:lnTo>
                    <a:pt x="978" y="2833"/>
                  </a:lnTo>
                  <a:lnTo>
                    <a:pt x="1173" y="2809"/>
                  </a:lnTo>
                  <a:lnTo>
                    <a:pt x="1344" y="2760"/>
                  </a:lnTo>
                  <a:lnTo>
                    <a:pt x="1515" y="2663"/>
                  </a:lnTo>
                  <a:lnTo>
                    <a:pt x="1686" y="2540"/>
                  </a:lnTo>
                  <a:lnTo>
                    <a:pt x="2858" y="1368"/>
                  </a:lnTo>
                  <a:lnTo>
                    <a:pt x="3005" y="1197"/>
                  </a:lnTo>
                  <a:lnTo>
                    <a:pt x="2590" y="928"/>
                  </a:lnTo>
                  <a:lnTo>
                    <a:pt x="2199" y="635"/>
                  </a:lnTo>
                  <a:lnTo>
                    <a:pt x="1808" y="342"/>
                  </a:lnTo>
                  <a:lnTo>
                    <a:pt x="1466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  <p:sp>
          <p:nvSpPr>
            <p:cNvPr id="143" name="Google Shape;143;p18"/>
            <p:cNvSpPr/>
            <p:nvPr/>
          </p:nvSpPr>
          <p:spPr>
            <a:xfrm>
              <a:off x="6263875" y="2005125"/>
              <a:ext cx="74525" cy="70850"/>
            </a:xfrm>
            <a:custGeom>
              <a:rect b="b" l="l" r="r" t="t"/>
              <a:pathLst>
                <a:path extrusionOk="0" h="2834" w="2981">
                  <a:moveTo>
                    <a:pt x="1539" y="0"/>
                  </a:moveTo>
                  <a:lnTo>
                    <a:pt x="1173" y="342"/>
                  </a:lnTo>
                  <a:lnTo>
                    <a:pt x="807" y="635"/>
                  </a:lnTo>
                  <a:lnTo>
                    <a:pt x="416" y="928"/>
                  </a:lnTo>
                  <a:lnTo>
                    <a:pt x="1" y="1197"/>
                  </a:lnTo>
                  <a:lnTo>
                    <a:pt x="123" y="1368"/>
                  </a:lnTo>
                  <a:lnTo>
                    <a:pt x="1319" y="2540"/>
                  </a:lnTo>
                  <a:lnTo>
                    <a:pt x="1466" y="2663"/>
                  </a:lnTo>
                  <a:lnTo>
                    <a:pt x="1637" y="2760"/>
                  </a:lnTo>
                  <a:lnTo>
                    <a:pt x="1832" y="2809"/>
                  </a:lnTo>
                  <a:lnTo>
                    <a:pt x="2003" y="2833"/>
                  </a:lnTo>
                  <a:lnTo>
                    <a:pt x="2199" y="2809"/>
                  </a:lnTo>
                  <a:lnTo>
                    <a:pt x="2370" y="2760"/>
                  </a:lnTo>
                  <a:lnTo>
                    <a:pt x="2541" y="2663"/>
                  </a:lnTo>
                  <a:lnTo>
                    <a:pt x="2712" y="2540"/>
                  </a:lnTo>
                  <a:lnTo>
                    <a:pt x="2834" y="2394"/>
                  </a:lnTo>
                  <a:lnTo>
                    <a:pt x="2931" y="2223"/>
                  </a:lnTo>
                  <a:lnTo>
                    <a:pt x="2980" y="2052"/>
                  </a:lnTo>
                  <a:lnTo>
                    <a:pt x="2980" y="1857"/>
                  </a:lnTo>
                  <a:lnTo>
                    <a:pt x="2980" y="1661"/>
                  </a:lnTo>
                  <a:lnTo>
                    <a:pt x="2931" y="1490"/>
                  </a:lnTo>
                  <a:lnTo>
                    <a:pt x="2834" y="1319"/>
                  </a:lnTo>
                  <a:lnTo>
                    <a:pt x="2712" y="1173"/>
                  </a:lnTo>
                  <a:lnTo>
                    <a:pt x="1539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  <p:sp>
          <p:nvSpPr>
            <p:cNvPr id="144" name="Google Shape;144;p18"/>
            <p:cNvSpPr/>
            <p:nvPr/>
          </p:nvSpPr>
          <p:spPr>
            <a:xfrm>
              <a:off x="6147875" y="1619250"/>
              <a:ext cx="251575" cy="255850"/>
            </a:xfrm>
            <a:custGeom>
              <a:rect b="b" l="l" r="r" t="t"/>
              <a:pathLst>
                <a:path extrusionOk="0" h="10234" w="10063">
                  <a:moveTo>
                    <a:pt x="7352" y="0"/>
                  </a:moveTo>
                  <a:lnTo>
                    <a:pt x="7254" y="24"/>
                  </a:lnTo>
                  <a:lnTo>
                    <a:pt x="7181" y="73"/>
                  </a:lnTo>
                  <a:lnTo>
                    <a:pt x="7083" y="147"/>
                  </a:lnTo>
                  <a:lnTo>
                    <a:pt x="5447" y="1758"/>
                  </a:lnTo>
                  <a:lnTo>
                    <a:pt x="5373" y="1856"/>
                  </a:lnTo>
                  <a:lnTo>
                    <a:pt x="5300" y="1978"/>
                  </a:lnTo>
                  <a:lnTo>
                    <a:pt x="5227" y="2125"/>
                  </a:lnTo>
                  <a:lnTo>
                    <a:pt x="5178" y="2247"/>
                  </a:lnTo>
                  <a:lnTo>
                    <a:pt x="5154" y="2393"/>
                  </a:lnTo>
                  <a:lnTo>
                    <a:pt x="5129" y="2540"/>
                  </a:lnTo>
                  <a:lnTo>
                    <a:pt x="5129" y="2687"/>
                  </a:lnTo>
                  <a:lnTo>
                    <a:pt x="5129" y="2809"/>
                  </a:lnTo>
                  <a:lnTo>
                    <a:pt x="5349" y="3981"/>
                  </a:lnTo>
                  <a:lnTo>
                    <a:pt x="5398" y="4152"/>
                  </a:lnTo>
                  <a:lnTo>
                    <a:pt x="147" y="9403"/>
                  </a:lnTo>
                  <a:lnTo>
                    <a:pt x="74" y="9476"/>
                  </a:lnTo>
                  <a:lnTo>
                    <a:pt x="25" y="9574"/>
                  </a:lnTo>
                  <a:lnTo>
                    <a:pt x="0" y="9672"/>
                  </a:lnTo>
                  <a:lnTo>
                    <a:pt x="0" y="9745"/>
                  </a:lnTo>
                  <a:lnTo>
                    <a:pt x="0" y="9843"/>
                  </a:lnTo>
                  <a:lnTo>
                    <a:pt x="25" y="9940"/>
                  </a:lnTo>
                  <a:lnTo>
                    <a:pt x="74" y="10013"/>
                  </a:lnTo>
                  <a:lnTo>
                    <a:pt x="147" y="10087"/>
                  </a:lnTo>
                  <a:lnTo>
                    <a:pt x="220" y="10160"/>
                  </a:lnTo>
                  <a:lnTo>
                    <a:pt x="293" y="10209"/>
                  </a:lnTo>
                  <a:lnTo>
                    <a:pt x="391" y="10233"/>
                  </a:lnTo>
                  <a:lnTo>
                    <a:pt x="586" y="10233"/>
                  </a:lnTo>
                  <a:lnTo>
                    <a:pt x="660" y="10209"/>
                  </a:lnTo>
                  <a:lnTo>
                    <a:pt x="757" y="10160"/>
                  </a:lnTo>
                  <a:lnTo>
                    <a:pt x="831" y="10087"/>
                  </a:lnTo>
                  <a:lnTo>
                    <a:pt x="6204" y="4738"/>
                  </a:lnTo>
                  <a:lnTo>
                    <a:pt x="7254" y="4909"/>
                  </a:lnTo>
                  <a:lnTo>
                    <a:pt x="7376" y="4933"/>
                  </a:lnTo>
                  <a:lnTo>
                    <a:pt x="7523" y="4933"/>
                  </a:lnTo>
                  <a:lnTo>
                    <a:pt x="7645" y="4909"/>
                  </a:lnTo>
                  <a:lnTo>
                    <a:pt x="7791" y="4860"/>
                  </a:lnTo>
                  <a:lnTo>
                    <a:pt x="7938" y="4811"/>
                  </a:lnTo>
                  <a:lnTo>
                    <a:pt x="8060" y="4763"/>
                  </a:lnTo>
                  <a:lnTo>
                    <a:pt x="8182" y="4689"/>
                  </a:lnTo>
                  <a:lnTo>
                    <a:pt x="8280" y="4592"/>
                  </a:lnTo>
                  <a:lnTo>
                    <a:pt x="9916" y="2955"/>
                  </a:lnTo>
                  <a:lnTo>
                    <a:pt x="9989" y="2882"/>
                  </a:lnTo>
                  <a:lnTo>
                    <a:pt x="10038" y="2784"/>
                  </a:lnTo>
                  <a:lnTo>
                    <a:pt x="10063" y="2711"/>
                  </a:lnTo>
                  <a:lnTo>
                    <a:pt x="10038" y="2613"/>
                  </a:lnTo>
                  <a:lnTo>
                    <a:pt x="10014" y="2564"/>
                  </a:lnTo>
                  <a:lnTo>
                    <a:pt x="9940" y="2491"/>
                  </a:lnTo>
                  <a:lnTo>
                    <a:pt x="9843" y="2442"/>
                  </a:lnTo>
                  <a:lnTo>
                    <a:pt x="9745" y="2418"/>
                  </a:lnTo>
                  <a:lnTo>
                    <a:pt x="8695" y="2223"/>
                  </a:lnTo>
                  <a:lnTo>
                    <a:pt x="9721" y="1197"/>
                  </a:lnTo>
                  <a:lnTo>
                    <a:pt x="9794" y="1123"/>
                  </a:lnTo>
                  <a:lnTo>
                    <a:pt x="9843" y="1026"/>
                  </a:lnTo>
                  <a:lnTo>
                    <a:pt x="9867" y="953"/>
                  </a:lnTo>
                  <a:lnTo>
                    <a:pt x="9867" y="855"/>
                  </a:lnTo>
                  <a:lnTo>
                    <a:pt x="9867" y="757"/>
                  </a:lnTo>
                  <a:lnTo>
                    <a:pt x="9843" y="659"/>
                  </a:lnTo>
                  <a:lnTo>
                    <a:pt x="9794" y="586"/>
                  </a:lnTo>
                  <a:lnTo>
                    <a:pt x="9721" y="513"/>
                  </a:lnTo>
                  <a:lnTo>
                    <a:pt x="9647" y="440"/>
                  </a:lnTo>
                  <a:lnTo>
                    <a:pt x="9574" y="391"/>
                  </a:lnTo>
                  <a:lnTo>
                    <a:pt x="9476" y="366"/>
                  </a:lnTo>
                  <a:lnTo>
                    <a:pt x="9281" y="366"/>
                  </a:lnTo>
                  <a:lnTo>
                    <a:pt x="9208" y="391"/>
                  </a:lnTo>
                  <a:lnTo>
                    <a:pt x="9110" y="440"/>
                  </a:lnTo>
                  <a:lnTo>
                    <a:pt x="9037" y="513"/>
                  </a:lnTo>
                  <a:lnTo>
                    <a:pt x="7889" y="1661"/>
                  </a:lnTo>
                  <a:lnTo>
                    <a:pt x="7840" y="1490"/>
                  </a:lnTo>
                  <a:lnTo>
                    <a:pt x="7620" y="318"/>
                  </a:lnTo>
                  <a:lnTo>
                    <a:pt x="7596" y="195"/>
                  </a:lnTo>
                  <a:lnTo>
                    <a:pt x="7547" y="98"/>
                  </a:lnTo>
                  <a:lnTo>
                    <a:pt x="7498" y="49"/>
                  </a:lnTo>
                  <a:lnTo>
                    <a:pt x="7425" y="0"/>
                  </a:lnTo>
                  <a:close/>
                </a:path>
              </a:pathLst>
            </a:custGeom>
            <a:solidFill>
              <a:srgbClr val="0737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</p:grpSp>
      <p:sp>
        <p:nvSpPr>
          <p:cNvPr id="145" name="Google Shape;145;p18"/>
          <p:cNvSpPr txBox="1"/>
          <p:nvPr>
            <p:ph idx="12" type="sldNum"/>
          </p:nvPr>
        </p:nvSpPr>
        <p:spPr>
          <a:xfrm>
            <a:off x="8595300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54"/>
          <p:cNvSpPr txBox="1"/>
          <p:nvPr>
            <p:ph type="title"/>
          </p:nvPr>
        </p:nvSpPr>
        <p:spPr>
          <a:xfrm>
            <a:off x="832475" y="126338"/>
            <a:ext cx="7951800" cy="73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Nanum Gothic"/>
                <a:ea typeface="Nanum Gothic"/>
                <a:cs typeface="Nanum Gothic"/>
                <a:sym typeface="Nanum Gothic"/>
              </a:rPr>
              <a:t>3 - 4. Sequence Diagram - </a:t>
            </a:r>
            <a:r>
              <a:rPr lang="en" sz="2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회원정보 수정</a:t>
            </a:r>
            <a:endParaRPr/>
          </a:p>
        </p:txBody>
      </p:sp>
      <p:sp>
        <p:nvSpPr>
          <p:cNvPr id="453" name="Google Shape;453;p54"/>
          <p:cNvSpPr txBox="1"/>
          <p:nvPr>
            <p:ph idx="12" type="sldNum"/>
          </p:nvPr>
        </p:nvSpPr>
        <p:spPr>
          <a:xfrm>
            <a:off x="8595300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54" name="Google Shape;454;p54"/>
          <p:cNvPicPr preferRelativeResize="0"/>
          <p:nvPr/>
        </p:nvPicPr>
        <p:blipFill rotWithShape="1">
          <a:blip r:embed="rId3">
            <a:alphaModFix/>
          </a:blip>
          <a:srcRect b="0" l="0" r="0" t="3670"/>
          <a:stretch/>
        </p:blipFill>
        <p:spPr>
          <a:xfrm>
            <a:off x="474860" y="1580575"/>
            <a:ext cx="4300075" cy="196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5" name="Google Shape;455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02625" y="1580575"/>
            <a:ext cx="3289025" cy="2689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55"/>
          <p:cNvSpPr txBox="1"/>
          <p:nvPr>
            <p:ph type="title"/>
          </p:nvPr>
        </p:nvSpPr>
        <p:spPr>
          <a:xfrm>
            <a:off x="832475" y="126338"/>
            <a:ext cx="7951800" cy="73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Nanum Gothic"/>
                <a:ea typeface="Nanum Gothic"/>
                <a:cs typeface="Nanum Gothic"/>
                <a:sym typeface="Nanum Gothic"/>
              </a:rPr>
              <a:t>3 - 4. Sequence Diagram - </a:t>
            </a:r>
            <a:r>
              <a:rPr lang="en" sz="2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회원 탈퇴</a:t>
            </a:r>
            <a:endParaRPr/>
          </a:p>
        </p:txBody>
      </p:sp>
      <p:sp>
        <p:nvSpPr>
          <p:cNvPr id="461" name="Google Shape;461;p55"/>
          <p:cNvSpPr txBox="1"/>
          <p:nvPr>
            <p:ph idx="12" type="sldNum"/>
          </p:nvPr>
        </p:nvSpPr>
        <p:spPr>
          <a:xfrm>
            <a:off x="8595300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62" name="Google Shape;462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14713" y="1001963"/>
            <a:ext cx="6714563" cy="39821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56"/>
          <p:cNvSpPr txBox="1"/>
          <p:nvPr>
            <p:ph type="title"/>
          </p:nvPr>
        </p:nvSpPr>
        <p:spPr>
          <a:xfrm>
            <a:off x="832475" y="126338"/>
            <a:ext cx="79518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600"/>
              <a:buFont typeface="Source Sans Pro"/>
              <a:buNone/>
            </a:pPr>
            <a:r>
              <a:rPr b="1" i="0" lang="en" sz="2400" u="none" cap="none" strike="noStrike">
                <a:solidFill>
                  <a:srgbClr val="00C5B9"/>
                </a:solidFill>
                <a:latin typeface="Nanum Gothic"/>
                <a:ea typeface="Nanum Gothic"/>
                <a:cs typeface="Nanum Gothic"/>
                <a:sym typeface="Nanum Gothic"/>
              </a:rPr>
              <a:t>3 - 4. Sequence Diagram - </a:t>
            </a:r>
            <a:r>
              <a:rPr b="1" i="0" lang="en" sz="20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장바구니 담기</a:t>
            </a:r>
            <a:endParaRPr b="1" i="0" sz="20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468" name="Google Shape;468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67208" y="1082869"/>
            <a:ext cx="7205815" cy="3982161"/>
          </a:xfrm>
          <a:prstGeom prst="rect">
            <a:avLst/>
          </a:prstGeom>
          <a:noFill/>
          <a:ln>
            <a:noFill/>
          </a:ln>
        </p:spPr>
      </p:pic>
      <p:sp>
        <p:nvSpPr>
          <p:cNvPr id="469" name="Google Shape;469;p56"/>
          <p:cNvSpPr txBox="1"/>
          <p:nvPr>
            <p:ph idx="12" type="sldNum"/>
          </p:nvPr>
        </p:nvSpPr>
        <p:spPr>
          <a:xfrm>
            <a:off x="8595300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57"/>
          <p:cNvSpPr txBox="1"/>
          <p:nvPr>
            <p:ph type="title"/>
          </p:nvPr>
        </p:nvSpPr>
        <p:spPr>
          <a:xfrm>
            <a:off x="832475" y="126338"/>
            <a:ext cx="79518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600"/>
              <a:buFont typeface="Source Sans Pro"/>
              <a:buNone/>
            </a:pPr>
            <a:r>
              <a:rPr b="1" i="0" lang="en" sz="2400" u="none" cap="none" strike="noStrike">
                <a:solidFill>
                  <a:srgbClr val="00C5B9"/>
                </a:solidFill>
                <a:latin typeface="Nanum Gothic"/>
                <a:ea typeface="Nanum Gothic"/>
                <a:cs typeface="Nanum Gothic"/>
                <a:sym typeface="Nanum Gothic"/>
              </a:rPr>
              <a:t>3 - 4. Sequence Diagram - </a:t>
            </a:r>
            <a:r>
              <a:rPr b="1" i="0" lang="en" sz="20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장바구니 업데이트 </a:t>
            </a:r>
            <a:r>
              <a:rPr lang="en" sz="2000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·</a:t>
            </a:r>
            <a:r>
              <a:rPr b="1" i="0" lang="en" sz="20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 결제</a:t>
            </a:r>
            <a:endParaRPr b="1" i="0" sz="20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75" name="Google Shape;475;p57"/>
          <p:cNvSpPr txBox="1"/>
          <p:nvPr/>
        </p:nvSpPr>
        <p:spPr>
          <a:xfrm>
            <a:off x="603100" y="1140405"/>
            <a:ext cx="37767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98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2F384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476" name="Google Shape;476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84175" y="923549"/>
            <a:ext cx="4953899" cy="4016049"/>
          </a:xfrm>
          <a:prstGeom prst="rect">
            <a:avLst/>
          </a:prstGeom>
          <a:noFill/>
          <a:ln>
            <a:noFill/>
          </a:ln>
        </p:spPr>
      </p:pic>
      <p:sp>
        <p:nvSpPr>
          <p:cNvPr id="477" name="Google Shape;477;p57"/>
          <p:cNvSpPr txBox="1"/>
          <p:nvPr>
            <p:ph idx="12" type="sldNum"/>
          </p:nvPr>
        </p:nvSpPr>
        <p:spPr>
          <a:xfrm>
            <a:off x="8595300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58"/>
          <p:cNvSpPr txBox="1"/>
          <p:nvPr>
            <p:ph type="title"/>
          </p:nvPr>
        </p:nvSpPr>
        <p:spPr>
          <a:xfrm>
            <a:off x="832475" y="126338"/>
            <a:ext cx="79518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600"/>
              <a:buFont typeface="Source Sans Pro"/>
              <a:buNone/>
            </a:pPr>
            <a:r>
              <a:rPr b="1" i="0" lang="en" sz="2400" u="none" cap="none" strike="noStrike">
                <a:solidFill>
                  <a:srgbClr val="00C5B9"/>
                </a:solidFill>
                <a:latin typeface="Nanum Gothic"/>
                <a:ea typeface="Nanum Gothic"/>
                <a:cs typeface="Nanum Gothic"/>
                <a:sym typeface="Nanum Gothic"/>
              </a:rPr>
              <a:t>3 - 4. Sequence Diagram - </a:t>
            </a:r>
            <a:r>
              <a:rPr b="1" i="0" lang="en" sz="20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카테고리 추가 </a:t>
            </a:r>
            <a:r>
              <a:rPr lang="en" sz="2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·</a:t>
            </a:r>
            <a:r>
              <a:rPr lang="en" sz="2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b="1" i="0" lang="en" sz="20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수정 </a:t>
            </a:r>
            <a:r>
              <a:rPr lang="en" sz="2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· 목록</a:t>
            </a:r>
            <a:endParaRPr b="1" i="0" sz="20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483" name="Google Shape;483;p58"/>
          <p:cNvPicPr preferRelativeResize="0"/>
          <p:nvPr/>
        </p:nvPicPr>
        <p:blipFill rotWithShape="1">
          <a:blip r:embed="rId3">
            <a:alphaModFix/>
          </a:blip>
          <a:srcRect b="55299" l="0" r="0" t="0"/>
          <a:stretch/>
        </p:blipFill>
        <p:spPr>
          <a:xfrm>
            <a:off x="517500" y="1205875"/>
            <a:ext cx="3726225" cy="342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4" name="Google Shape;484;p58"/>
          <p:cNvPicPr preferRelativeResize="0"/>
          <p:nvPr/>
        </p:nvPicPr>
        <p:blipFill rotWithShape="1">
          <a:blip r:embed="rId3">
            <a:alphaModFix/>
          </a:blip>
          <a:srcRect b="0" l="0" r="0" t="43460"/>
          <a:stretch/>
        </p:blipFill>
        <p:spPr>
          <a:xfrm>
            <a:off x="4689875" y="1205875"/>
            <a:ext cx="4289350" cy="3306450"/>
          </a:xfrm>
          <a:prstGeom prst="rect">
            <a:avLst/>
          </a:prstGeom>
          <a:noFill/>
          <a:ln>
            <a:noFill/>
          </a:ln>
        </p:spPr>
      </p:pic>
      <p:sp>
        <p:nvSpPr>
          <p:cNvPr id="485" name="Google Shape;485;p58"/>
          <p:cNvSpPr txBox="1"/>
          <p:nvPr>
            <p:ph idx="12" type="sldNum"/>
          </p:nvPr>
        </p:nvSpPr>
        <p:spPr>
          <a:xfrm>
            <a:off x="8595300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59"/>
          <p:cNvSpPr txBox="1"/>
          <p:nvPr>
            <p:ph type="title"/>
          </p:nvPr>
        </p:nvSpPr>
        <p:spPr>
          <a:xfrm>
            <a:off x="832475" y="126338"/>
            <a:ext cx="79518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600"/>
              <a:buFont typeface="Source Sans Pro"/>
              <a:buNone/>
            </a:pPr>
            <a:r>
              <a:rPr b="1" i="0" lang="en" sz="2400" u="none" cap="none" strike="noStrike">
                <a:solidFill>
                  <a:srgbClr val="00C5B9"/>
                </a:solidFill>
                <a:latin typeface="Nanum Gothic"/>
                <a:ea typeface="Nanum Gothic"/>
                <a:cs typeface="Nanum Gothic"/>
                <a:sym typeface="Nanum Gothic"/>
              </a:rPr>
              <a:t>3 - 4. Sequence Diagram - </a:t>
            </a:r>
            <a:r>
              <a:rPr b="1" i="0" lang="en" sz="20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신규상품 등록</a:t>
            </a:r>
            <a:endParaRPr b="1" i="0" sz="20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491" name="Google Shape;491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22693" y="1082869"/>
            <a:ext cx="7300630" cy="3982162"/>
          </a:xfrm>
          <a:prstGeom prst="rect">
            <a:avLst/>
          </a:prstGeom>
          <a:noFill/>
          <a:ln>
            <a:noFill/>
          </a:ln>
        </p:spPr>
      </p:pic>
      <p:sp>
        <p:nvSpPr>
          <p:cNvPr id="492" name="Google Shape;492;p59"/>
          <p:cNvSpPr txBox="1"/>
          <p:nvPr>
            <p:ph idx="12" type="sldNum"/>
          </p:nvPr>
        </p:nvSpPr>
        <p:spPr>
          <a:xfrm>
            <a:off x="8595300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60"/>
          <p:cNvSpPr txBox="1"/>
          <p:nvPr>
            <p:ph type="title"/>
          </p:nvPr>
        </p:nvSpPr>
        <p:spPr>
          <a:xfrm>
            <a:off x="832475" y="126338"/>
            <a:ext cx="7951800" cy="73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600"/>
              <a:buFont typeface="Source Sans Pro"/>
              <a:buNone/>
            </a:pPr>
            <a:r>
              <a:rPr lang="en">
                <a:latin typeface="Nanum Gothic"/>
                <a:ea typeface="Nanum Gothic"/>
                <a:cs typeface="Nanum Gothic"/>
                <a:sym typeface="Nanum Gothic"/>
              </a:rPr>
              <a:t>3 - 4. Sequence Diagram - </a:t>
            </a:r>
            <a:r>
              <a:rPr lang="en" sz="2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상품 판매상태 변경</a:t>
            </a:r>
            <a:endParaRPr/>
          </a:p>
        </p:txBody>
      </p:sp>
      <p:pic>
        <p:nvPicPr>
          <p:cNvPr id="498" name="Google Shape;498;p60"/>
          <p:cNvPicPr preferRelativeResize="0"/>
          <p:nvPr/>
        </p:nvPicPr>
        <p:blipFill rotWithShape="1">
          <a:blip r:embed="rId3">
            <a:alphaModFix/>
          </a:blip>
          <a:srcRect b="7429" l="0" r="0" t="5674"/>
          <a:stretch/>
        </p:blipFill>
        <p:spPr>
          <a:xfrm>
            <a:off x="1045075" y="1166450"/>
            <a:ext cx="7206250" cy="36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499" name="Google Shape;499;p60"/>
          <p:cNvSpPr txBox="1"/>
          <p:nvPr>
            <p:ph idx="12" type="sldNum"/>
          </p:nvPr>
        </p:nvSpPr>
        <p:spPr>
          <a:xfrm>
            <a:off x="8595300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61"/>
          <p:cNvSpPr txBox="1"/>
          <p:nvPr>
            <p:ph type="title"/>
          </p:nvPr>
        </p:nvSpPr>
        <p:spPr>
          <a:xfrm>
            <a:off x="832475" y="126338"/>
            <a:ext cx="79518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600"/>
              <a:buFont typeface="Source Sans Pro"/>
              <a:buNone/>
            </a:pPr>
            <a:r>
              <a:rPr b="1" i="0" lang="en" sz="2400" u="none" cap="none" strike="noStrike">
                <a:solidFill>
                  <a:srgbClr val="00C5B9"/>
                </a:solidFill>
                <a:latin typeface="Nanum Gothic"/>
                <a:ea typeface="Nanum Gothic"/>
                <a:cs typeface="Nanum Gothic"/>
                <a:sym typeface="Nanum Gothic"/>
              </a:rPr>
              <a:t>3 - 4. Sequence Diagram - </a:t>
            </a:r>
            <a:r>
              <a:rPr b="1" i="0" lang="en" sz="20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회원 구매내역</a:t>
            </a:r>
            <a:endParaRPr b="1" i="0" sz="20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05" name="Google Shape;505;p61"/>
          <p:cNvSpPr txBox="1"/>
          <p:nvPr/>
        </p:nvSpPr>
        <p:spPr>
          <a:xfrm>
            <a:off x="603100" y="1140405"/>
            <a:ext cx="37767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98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2F384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506" name="Google Shape;506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41799" y="1140400"/>
            <a:ext cx="6649399" cy="3647451"/>
          </a:xfrm>
          <a:prstGeom prst="rect">
            <a:avLst/>
          </a:prstGeom>
          <a:noFill/>
          <a:ln>
            <a:noFill/>
          </a:ln>
        </p:spPr>
      </p:pic>
      <p:sp>
        <p:nvSpPr>
          <p:cNvPr id="507" name="Google Shape;507;p61"/>
          <p:cNvSpPr txBox="1"/>
          <p:nvPr>
            <p:ph idx="12" type="sldNum"/>
          </p:nvPr>
        </p:nvSpPr>
        <p:spPr>
          <a:xfrm>
            <a:off x="8595300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62"/>
          <p:cNvSpPr txBox="1"/>
          <p:nvPr>
            <p:ph type="title"/>
          </p:nvPr>
        </p:nvSpPr>
        <p:spPr>
          <a:xfrm>
            <a:off x="832475" y="126338"/>
            <a:ext cx="79518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600"/>
              <a:buFont typeface="Source Sans Pro"/>
              <a:buNone/>
            </a:pPr>
            <a:r>
              <a:rPr b="1" i="0" lang="en" sz="2400" u="none" cap="none" strike="noStrike">
                <a:solidFill>
                  <a:srgbClr val="00C5B9"/>
                </a:solidFill>
                <a:latin typeface="Nanum Gothic"/>
                <a:ea typeface="Nanum Gothic"/>
                <a:cs typeface="Nanum Gothic"/>
                <a:sym typeface="Nanum Gothic"/>
              </a:rPr>
              <a:t>3 - 4. Sequence Diagram - </a:t>
            </a:r>
            <a:r>
              <a:rPr b="1" i="0" lang="en" sz="20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상품평 등록 </a:t>
            </a:r>
            <a:r>
              <a:rPr lang="en" sz="2000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· 목록</a:t>
            </a:r>
            <a:endParaRPr b="1" i="0" sz="20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513" name="Google Shape;513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38954" y="1008938"/>
            <a:ext cx="5346370" cy="3982162"/>
          </a:xfrm>
          <a:prstGeom prst="rect">
            <a:avLst/>
          </a:prstGeom>
          <a:noFill/>
          <a:ln>
            <a:noFill/>
          </a:ln>
        </p:spPr>
      </p:pic>
      <p:sp>
        <p:nvSpPr>
          <p:cNvPr id="514" name="Google Shape;514;p62"/>
          <p:cNvSpPr txBox="1"/>
          <p:nvPr>
            <p:ph idx="12" type="sldNum"/>
          </p:nvPr>
        </p:nvSpPr>
        <p:spPr>
          <a:xfrm>
            <a:off x="8595300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63"/>
          <p:cNvSpPr txBox="1"/>
          <p:nvPr>
            <p:ph type="title"/>
          </p:nvPr>
        </p:nvSpPr>
        <p:spPr>
          <a:xfrm>
            <a:off x="832475" y="126338"/>
            <a:ext cx="79518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600"/>
              <a:buFont typeface="Source Sans Pro"/>
              <a:buNone/>
            </a:pPr>
            <a:r>
              <a:rPr b="1" i="0" lang="en" sz="2400" u="none" cap="none" strike="noStrike">
                <a:solidFill>
                  <a:srgbClr val="00C5B9"/>
                </a:solidFill>
                <a:latin typeface="Nanum Gothic"/>
                <a:ea typeface="Nanum Gothic"/>
                <a:cs typeface="Nanum Gothic"/>
                <a:sym typeface="Nanum Gothic"/>
              </a:rPr>
              <a:t>3 - 4. Sequence Diagram - </a:t>
            </a:r>
            <a:r>
              <a:rPr b="1" i="0" lang="en" sz="20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주문 관리</a:t>
            </a:r>
            <a:endParaRPr b="1" i="0" sz="20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20" name="Google Shape;520;p63"/>
          <p:cNvSpPr txBox="1"/>
          <p:nvPr/>
        </p:nvSpPr>
        <p:spPr>
          <a:xfrm>
            <a:off x="603100" y="1140405"/>
            <a:ext cx="37767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98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2F384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521" name="Google Shape;521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16150" y="1003450"/>
            <a:ext cx="6508549" cy="3994724"/>
          </a:xfrm>
          <a:prstGeom prst="rect">
            <a:avLst/>
          </a:prstGeom>
          <a:noFill/>
          <a:ln>
            <a:noFill/>
          </a:ln>
        </p:spPr>
      </p:pic>
      <p:sp>
        <p:nvSpPr>
          <p:cNvPr id="522" name="Google Shape;522;p63"/>
          <p:cNvSpPr txBox="1"/>
          <p:nvPr>
            <p:ph idx="12" type="sldNum"/>
          </p:nvPr>
        </p:nvSpPr>
        <p:spPr>
          <a:xfrm>
            <a:off x="8595300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9"/>
          <p:cNvSpPr/>
          <p:nvPr/>
        </p:nvSpPr>
        <p:spPr>
          <a:xfrm>
            <a:off x="360075" y="2616475"/>
            <a:ext cx="8464200" cy="2115300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19"/>
          <p:cNvSpPr/>
          <p:nvPr/>
        </p:nvSpPr>
        <p:spPr>
          <a:xfrm>
            <a:off x="4686925" y="2616475"/>
            <a:ext cx="4137300" cy="2115300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2" name="Google Shape;152;p19"/>
          <p:cNvGrpSpPr/>
          <p:nvPr/>
        </p:nvGrpSpPr>
        <p:grpSpPr>
          <a:xfrm>
            <a:off x="4489124" y="2746900"/>
            <a:ext cx="4463700" cy="2369100"/>
            <a:chOff x="4641524" y="2746900"/>
            <a:chExt cx="4463700" cy="2369100"/>
          </a:xfrm>
        </p:grpSpPr>
        <p:sp>
          <p:nvSpPr>
            <p:cNvPr id="153" name="Google Shape;153;p19"/>
            <p:cNvSpPr txBox="1"/>
            <p:nvPr/>
          </p:nvSpPr>
          <p:spPr>
            <a:xfrm>
              <a:off x="4641524" y="2746900"/>
              <a:ext cx="4463700" cy="2369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00" lIns="91400" spcFirstLastPara="1" rIns="91400" wrap="square" tIns="914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50"/>
                <a:buFont typeface="Arial"/>
                <a:buNone/>
              </a:pPr>
              <a:r>
                <a:rPr b="1" i="0" lang="en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b="1" i="0" lang="en" sz="1400" u="none" cap="none" strike="noStrike">
                  <a:solidFill>
                    <a:srgbClr val="980000"/>
                  </a:solidFill>
                  <a:latin typeface="Arial"/>
                  <a:ea typeface="Arial"/>
                  <a:cs typeface="Arial"/>
                  <a:sym typeface="Arial"/>
                </a:rPr>
                <a:t>     </a:t>
              </a:r>
              <a:r>
                <a:rPr b="1" i="0" lang="en" sz="1400" u="none" cap="none" strike="noStrike">
                  <a:solidFill>
                    <a:srgbClr val="980000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 [ 사용자 ] </a:t>
              </a:r>
              <a:endParaRPr b="1" i="0" sz="1400" u="none" cap="none" strike="noStrike">
                <a:solidFill>
                  <a:srgbClr val="980000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50"/>
                <a:buFont typeface="Arial"/>
                <a:buNone/>
              </a:pPr>
              <a:r>
                <a:t/>
              </a:r>
              <a:endParaRPr b="1" i="0" sz="1400" u="none" cap="none" strike="noStrike">
                <a:solidFill>
                  <a:srgbClr val="F05768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50"/>
                <a:buFont typeface="Arial"/>
                <a:buNone/>
              </a:pPr>
              <a:r>
                <a:t/>
              </a:r>
              <a:endParaRPr b="1" i="0" sz="1400" u="none" cap="none" strike="noStrike">
                <a:solidFill>
                  <a:srgbClr val="F05768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50"/>
                <a:buFont typeface="Arial"/>
                <a:buNone/>
              </a:pPr>
              <a:r>
                <a:t/>
              </a:r>
              <a:endParaRPr b="1" i="0" sz="1400" u="none" cap="none" strike="noStrike">
                <a:solidFill>
                  <a:srgbClr val="F05768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50"/>
                <a:buFont typeface="Arial"/>
                <a:buNone/>
              </a:pPr>
              <a:r>
                <a:t/>
              </a:r>
              <a:endParaRPr b="1" i="0" sz="1400" u="none" cap="none" strike="noStrike">
                <a:solidFill>
                  <a:srgbClr val="F05768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  <a:p>
              <a:pPr indent="0" lvl="7" marL="0" marR="0" rtl="0" algn="l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00000"/>
                </a:buClr>
                <a:buSzPts val="350"/>
                <a:buFont typeface="Arial"/>
                <a:buNone/>
              </a:pPr>
              <a:r>
                <a:rPr b="1" i="0" lang="en" sz="1200" u="none" cap="none" strike="noStrike">
                  <a:solidFill>
                    <a:srgbClr val="2F3848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             회원가입       상품주문 &amp; 장바구니    구매내역관리</a:t>
              </a:r>
              <a:endParaRPr b="1" i="0" sz="1200" u="none" cap="none" strike="noStrike">
                <a:solidFill>
                  <a:srgbClr val="2F3848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  <p:sp>
          <p:nvSpPr>
            <p:cNvPr id="154" name="Google Shape;154;p19"/>
            <p:cNvSpPr txBox="1"/>
            <p:nvPr/>
          </p:nvSpPr>
          <p:spPr>
            <a:xfrm>
              <a:off x="4815725" y="4007125"/>
              <a:ext cx="1988100" cy="30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7" marL="0" marR="0" rtl="0" algn="l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dk1"/>
                </a:buClr>
                <a:buSzPts val="350"/>
                <a:buFont typeface="Arial"/>
                <a:buNone/>
              </a:pPr>
              <a:r>
                <a:rPr b="1" i="0" lang="en" sz="1200" u="none" cap="none" strike="noStrike">
                  <a:solidFill>
                    <a:srgbClr val="2F3848"/>
                  </a:solidFill>
                  <a:latin typeface="Arial"/>
                  <a:ea typeface="Arial"/>
                  <a:cs typeface="Arial"/>
                  <a:sym typeface="Arial"/>
                </a:rPr>
                <a:t>    </a:t>
              </a:r>
              <a:r>
                <a:rPr b="1" i="0" lang="en" sz="1200" u="none" cap="none" strike="noStrike">
                  <a:solidFill>
                    <a:srgbClr val="2F3848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정보변경 / 탈퇴</a:t>
              </a:r>
              <a:endParaRPr b="1" i="0" sz="1200" u="none" cap="none" strike="noStrike">
                <a:solidFill>
                  <a:srgbClr val="2F3848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  <a:p>
              <a:pPr indent="0" lvl="7" marL="0" marR="0" rtl="0" algn="l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dk1"/>
                </a:buClr>
                <a:buSzPts val="350"/>
                <a:buFont typeface="Arial"/>
                <a:buNone/>
              </a:pPr>
              <a:r>
                <a:t/>
              </a:r>
              <a:endParaRPr b="1" i="0" sz="1200" u="none" cap="none" strike="noStrike">
                <a:solidFill>
                  <a:srgbClr val="2F3848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5" name="Google Shape;155;p19"/>
          <p:cNvGrpSpPr/>
          <p:nvPr/>
        </p:nvGrpSpPr>
        <p:grpSpPr>
          <a:xfrm>
            <a:off x="5183213" y="3273925"/>
            <a:ext cx="471600" cy="471600"/>
            <a:chOff x="5501688" y="3165425"/>
            <a:chExt cx="471600" cy="471600"/>
          </a:xfrm>
        </p:grpSpPr>
        <p:sp>
          <p:nvSpPr>
            <p:cNvPr id="156" name="Google Shape;156;p19"/>
            <p:cNvSpPr/>
            <p:nvPr/>
          </p:nvSpPr>
          <p:spPr>
            <a:xfrm>
              <a:off x="5501688" y="3165425"/>
              <a:ext cx="471600" cy="471600"/>
            </a:xfrm>
            <a:prstGeom prst="ellipse">
              <a:avLst/>
            </a:prstGeom>
            <a:noFill/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57;p19"/>
            <p:cNvSpPr/>
            <p:nvPr/>
          </p:nvSpPr>
          <p:spPr>
            <a:xfrm>
              <a:off x="5577721" y="3281398"/>
              <a:ext cx="319561" cy="239671"/>
            </a:xfrm>
            <a:custGeom>
              <a:rect b="b" l="l" r="r" t="t"/>
              <a:pathLst>
                <a:path extrusionOk="0" h="15290" w="15290">
                  <a:moveTo>
                    <a:pt x="4519" y="6815"/>
                  </a:moveTo>
                  <a:lnTo>
                    <a:pt x="4690" y="6839"/>
                  </a:lnTo>
                  <a:lnTo>
                    <a:pt x="4861" y="6888"/>
                  </a:lnTo>
                  <a:lnTo>
                    <a:pt x="5007" y="6986"/>
                  </a:lnTo>
                  <a:lnTo>
                    <a:pt x="5154" y="7084"/>
                  </a:lnTo>
                  <a:lnTo>
                    <a:pt x="5251" y="7230"/>
                  </a:lnTo>
                  <a:lnTo>
                    <a:pt x="5325" y="7401"/>
                  </a:lnTo>
                  <a:lnTo>
                    <a:pt x="5374" y="7572"/>
                  </a:lnTo>
                  <a:lnTo>
                    <a:pt x="5398" y="7767"/>
                  </a:lnTo>
                  <a:lnTo>
                    <a:pt x="5374" y="7963"/>
                  </a:lnTo>
                  <a:lnTo>
                    <a:pt x="5325" y="8134"/>
                  </a:lnTo>
                  <a:lnTo>
                    <a:pt x="5251" y="8305"/>
                  </a:lnTo>
                  <a:lnTo>
                    <a:pt x="5154" y="8451"/>
                  </a:lnTo>
                  <a:lnTo>
                    <a:pt x="5007" y="8549"/>
                  </a:lnTo>
                  <a:lnTo>
                    <a:pt x="4861" y="8647"/>
                  </a:lnTo>
                  <a:lnTo>
                    <a:pt x="4690" y="8696"/>
                  </a:lnTo>
                  <a:lnTo>
                    <a:pt x="4519" y="8720"/>
                  </a:lnTo>
                  <a:lnTo>
                    <a:pt x="4348" y="8696"/>
                  </a:lnTo>
                  <a:lnTo>
                    <a:pt x="4177" y="8647"/>
                  </a:lnTo>
                  <a:lnTo>
                    <a:pt x="4030" y="8549"/>
                  </a:lnTo>
                  <a:lnTo>
                    <a:pt x="3884" y="8451"/>
                  </a:lnTo>
                  <a:lnTo>
                    <a:pt x="3786" y="8305"/>
                  </a:lnTo>
                  <a:lnTo>
                    <a:pt x="3713" y="8134"/>
                  </a:lnTo>
                  <a:lnTo>
                    <a:pt x="3664" y="7963"/>
                  </a:lnTo>
                  <a:lnTo>
                    <a:pt x="3640" y="7767"/>
                  </a:lnTo>
                  <a:lnTo>
                    <a:pt x="3664" y="7572"/>
                  </a:lnTo>
                  <a:lnTo>
                    <a:pt x="3713" y="7401"/>
                  </a:lnTo>
                  <a:lnTo>
                    <a:pt x="3786" y="7230"/>
                  </a:lnTo>
                  <a:lnTo>
                    <a:pt x="3884" y="7084"/>
                  </a:lnTo>
                  <a:lnTo>
                    <a:pt x="4030" y="6986"/>
                  </a:lnTo>
                  <a:lnTo>
                    <a:pt x="4177" y="6888"/>
                  </a:lnTo>
                  <a:lnTo>
                    <a:pt x="4348" y="6839"/>
                  </a:lnTo>
                  <a:lnTo>
                    <a:pt x="4519" y="6815"/>
                  </a:lnTo>
                  <a:close/>
                  <a:moveTo>
                    <a:pt x="10771" y="6815"/>
                  </a:moveTo>
                  <a:lnTo>
                    <a:pt x="10942" y="6839"/>
                  </a:lnTo>
                  <a:lnTo>
                    <a:pt x="11113" y="6888"/>
                  </a:lnTo>
                  <a:lnTo>
                    <a:pt x="11260" y="6986"/>
                  </a:lnTo>
                  <a:lnTo>
                    <a:pt x="11406" y="7084"/>
                  </a:lnTo>
                  <a:lnTo>
                    <a:pt x="11504" y="7230"/>
                  </a:lnTo>
                  <a:lnTo>
                    <a:pt x="11577" y="7401"/>
                  </a:lnTo>
                  <a:lnTo>
                    <a:pt x="11626" y="7572"/>
                  </a:lnTo>
                  <a:lnTo>
                    <a:pt x="11650" y="7767"/>
                  </a:lnTo>
                  <a:lnTo>
                    <a:pt x="11626" y="7963"/>
                  </a:lnTo>
                  <a:lnTo>
                    <a:pt x="11577" y="8134"/>
                  </a:lnTo>
                  <a:lnTo>
                    <a:pt x="11504" y="8305"/>
                  </a:lnTo>
                  <a:lnTo>
                    <a:pt x="11406" y="8451"/>
                  </a:lnTo>
                  <a:lnTo>
                    <a:pt x="11260" y="8549"/>
                  </a:lnTo>
                  <a:lnTo>
                    <a:pt x="11113" y="8647"/>
                  </a:lnTo>
                  <a:lnTo>
                    <a:pt x="10942" y="8696"/>
                  </a:lnTo>
                  <a:lnTo>
                    <a:pt x="10771" y="8720"/>
                  </a:lnTo>
                  <a:lnTo>
                    <a:pt x="10600" y="8696"/>
                  </a:lnTo>
                  <a:lnTo>
                    <a:pt x="10429" y="8647"/>
                  </a:lnTo>
                  <a:lnTo>
                    <a:pt x="10283" y="8549"/>
                  </a:lnTo>
                  <a:lnTo>
                    <a:pt x="10136" y="8451"/>
                  </a:lnTo>
                  <a:lnTo>
                    <a:pt x="10038" y="8305"/>
                  </a:lnTo>
                  <a:lnTo>
                    <a:pt x="9965" y="8134"/>
                  </a:lnTo>
                  <a:lnTo>
                    <a:pt x="9916" y="7963"/>
                  </a:lnTo>
                  <a:lnTo>
                    <a:pt x="9892" y="7767"/>
                  </a:lnTo>
                  <a:lnTo>
                    <a:pt x="9916" y="7572"/>
                  </a:lnTo>
                  <a:lnTo>
                    <a:pt x="9965" y="7401"/>
                  </a:lnTo>
                  <a:lnTo>
                    <a:pt x="10038" y="7230"/>
                  </a:lnTo>
                  <a:lnTo>
                    <a:pt x="10136" y="7084"/>
                  </a:lnTo>
                  <a:lnTo>
                    <a:pt x="10283" y="6986"/>
                  </a:lnTo>
                  <a:lnTo>
                    <a:pt x="10429" y="6888"/>
                  </a:lnTo>
                  <a:lnTo>
                    <a:pt x="10600" y="6839"/>
                  </a:lnTo>
                  <a:lnTo>
                    <a:pt x="10771" y="6815"/>
                  </a:lnTo>
                  <a:close/>
                  <a:moveTo>
                    <a:pt x="11308" y="10210"/>
                  </a:moveTo>
                  <a:lnTo>
                    <a:pt x="11406" y="10234"/>
                  </a:lnTo>
                  <a:lnTo>
                    <a:pt x="11479" y="10259"/>
                  </a:lnTo>
                  <a:lnTo>
                    <a:pt x="11577" y="10307"/>
                  </a:lnTo>
                  <a:lnTo>
                    <a:pt x="11650" y="10356"/>
                  </a:lnTo>
                  <a:lnTo>
                    <a:pt x="11699" y="10430"/>
                  </a:lnTo>
                  <a:lnTo>
                    <a:pt x="11748" y="10527"/>
                  </a:lnTo>
                  <a:lnTo>
                    <a:pt x="11772" y="10625"/>
                  </a:lnTo>
                  <a:lnTo>
                    <a:pt x="11797" y="10698"/>
                  </a:lnTo>
                  <a:lnTo>
                    <a:pt x="11772" y="10796"/>
                  </a:lnTo>
                  <a:lnTo>
                    <a:pt x="11748" y="10894"/>
                  </a:lnTo>
                  <a:lnTo>
                    <a:pt x="11699" y="10967"/>
                  </a:lnTo>
                  <a:lnTo>
                    <a:pt x="11650" y="11065"/>
                  </a:lnTo>
                  <a:lnTo>
                    <a:pt x="11235" y="11431"/>
                  </a:lnTo>
                  <a:lnTo>
                    <a:pt x="10795" y="11773"/>
                  </a:lnTo>
                  <a:lnTo>
                    <a:pt x="10307" y="12041"/>
                  </a:lnTo>
                  <a:lnTo>
                    <a:pt x="9819" y="12286"/>
                  </a:lnTo>
                  <a:lnTo>
                    <a:pt x="9281" y="12457"/>
                  </a:lnTo>
                  <a:lnTo>
                    <a:pt x="8768" y="12603"/>
                  </a:lnTo>
                  <a:lnTo>
                    <a:pt x="8207" y="12676"/>
                  </a:lnTo>
                  <a:lnTo>
                    <a:pt x="7645" y="12701"/>
                  </a:lnTo>
                  <a:lnTo>
                    <a:pt x="7083" y="12676"/>
                  </a:lnTo>
                  <a:lnTo>
                    <a:pt x="6521" y="12603"/>
                  </a:lnTo>
                  <a:lnTo>
                    <a:pt x="6009" y="12457"/>
                  </a:lnTo>
                  <a:lnTo>
                    <a:pt x="5471" y="12286"/>
                  </a:lnTo>
                  <a:lnTo>
                    <a:pt x="4983" y="12041"/>
                  </a:lnTo>
                  <a:lnTo>
                    <a:pt x="4494" y="11773"/>
                  </a:lnTo>
                  <a:lnTo>
                    <a:pt x="4055" y="11431"/>
                  </a:lnTo>
                  <a:lnTo>
                    <a:pt x="3640" y="11065"/>
                  </a:lnTo>
                  <a:lnTo>
                    <a:pt x="3591" y="10967"/>
                  </a:lnTo>
                  <a:lnTo>
                    <a:pt x="3542" y="10894"/>
                  </a:lnTo>
                  <a:lnTo>
                    <a:pt x="3517" y="10796"/>
                  </a:lnTo>
                  <a:lnTo>
                    <a:pt x="3493" y="10698"/>
                  </a:lnTo>
                  <a:lnTo>
                    <a:pt x="3517" y="10625"/>
                  </a:lnTo>
                  <a:lnTo>
                    <a:pt x="3542" y="10527"/>
                  </a:lnTo>
                  <a:lnTo>
                    <a:pt x="3591" y="10430"/>
                  </a:lnTo>
                  <a:lnTo>
                    <a:pt x="3640" y="10356"/>
                  </a:lnTo>
                  <a:lnTo>
                    <a:pt x="3713" y="10307"/>
                  </a:lnTo>
                  <a:lnTo>
                    <a:pt x="3811" y="10259"/>
                  </a:lnTo>
                  <a:lnTo>
                    <a:pt x="3884" y="10234"/>
                  </a:lnTo>
                  <a:lnTo>
                    <a:pt x="3981" y="10210"/>
                  </a:lnTo>
                  <a:lnTo>
                    <a:pt x="4079" y="10234"/>
                  </a:lnTo>
                  <a:lnTo>
                    <a:pt x="4177" y="10259"/>
                  </a:lnTo>
                  <a:lnTo>
                    <a:pt x="4250" y="10307"/>
                  </a:lnTo>
                  <a:lnTo>
                    <a:pt x="4323" y="10356"/>
                  </a:lnTo>
                  <a:lnTo>
                    <a:pt x="4690" y="10674"/>
                  </a:lnTo>
                  <a:lnTo>
                    <a:pt x="5056" y="10942"/>
                  </a:lnTo>
                  <a:lnTo>
                    <a:pt x="5447" y="11187"/>
                  </a:lnTo>
                  <a:lnTo>
                    <a:pt x="5862" y="11382"/>
                  </a:lnTo>
                  <a:lnTo>
                    <a:pt x="6277" y="11529"/>
                  </a:lnTo>
                  <a:lnTo>
                    <a:pt x="6717" y="11651"/>
                  </a:lnTo>
                  <a:lnTo>
                    <a:pt x="7181" y="11700"/>
                  </a:lnTo>
                  <a:lnTo>
                    <a:pt x="7645" y="11724"/>
                  </a:lnTo>
                  <a:lnTo>
                    <a:pt x="8109" y="11700"/>
                  </a:lnTo>
                  <a:lnTo>
                    <a:pt x="8573" y="11651"/>
                  </a:lnTo>
                  <a:lnTo>
                    <a:pt x="9013" y="11529"/>
                  </a:lnTo>
                  <a:lnTo>
                    <a:pt x="9428" y="11382"/>
                  </a:lnTo>
                  <a:lnTo>
                    <a:pt x="9843" y="11187"/>
                  </a:lnTo>
                  <a:lnTo>
                    <a:pt x="10234" y="10942"/>
                  </a:lnTo>
                  <a:lnTo>
                    <a:pt x="10600" y="10674"/>
                  </a:lnTo>
                  <a:lnTo>
                    <a:pt x="10966" y="10356"/>
                  </a:lnTo>
                  <a:lnTo>
                    <a:pt x="11040" y="10307"/>
                  </a:lnTo>
                  <a:lnTo>
                    <a:pt x="11113" y="10259"/>
                  </a:lnTo>
                  <a:lnTo>
                    <a:pt x="11211" y="10234"/>
                  </a:lnTo>
                  <a:lnTo>
                    <a:pt x="11308" y="10210"/>
                  </a:lnTo>
                  <a:close/>
                  <a:moveTo>
                    <a:pt x="7254" y="1"/>
                  </a:moveTo>
                  <a:lnTo>
                    <a:pt x="6863" y="50"/>
                  </a:lnTo>
                  <a:lnTo>
                    <a:pt x="6473" y="99"/>
                  </a:lnTo>
                  <a:lnTo>
                    <a:pt x="6106" y="147"/>
                  </a:lnTo>
                  <a:lnTo>
                    <a:pt x="5740" y="245"/>
                  </a:lnTo>
                  <a:lnTo>
                    <a:pt x="5374" y="343"/>
                  </a:lnTo>
                  <a:lnTo>
                    <a:pt x="5007" y="465"/>
                  </a:lnTo>
                  <a:lnTo>
                    <a:pt x="4665" y="611"/>
                  </a:lnTo>
                  <a:lnTo>
                    <a:pt x="4323" y="758"/>
                  </a:lnTo>
                  <a:lnTo>
                    <a:pt x="4006" y="929"/>
                  </a:lnTo>
                  <a:lnTo>
                    <a:pt x="3688" y="1100"/>
                  </a:lnTo>
                  <a:lnTo>
                    <a:pt x="3371" y="1295"/>
                  </a:lnTo>
                  <a:lnTo>
                    <a:pt x="3078" y="1515"/>
                  </a:lnTo>
                  <a:lnTo>
                    <a:pt x="2785" y="1735"/>
                  </a:lnTo>
                  <a:lnTo>
                    <a:pt x="2516" y="1979"/>
                  </a:lnTo>
                  <a:lnTo>
                    <a:pt x="2247" y="2248"/>
                  </a:lnTo>
                  <a:lnTo>
                    <a:pt x="1979" y="2516"/>
                  </a:lnTo>
                  <a:lnTo>
                    <a:pt x="1735" y="2785"/>
                  </a:lnTo>
                  <a:lnTo>
                    <a:pt x="1515" y="3078"/>
                  </a:lnTo>
                  <a:lnTo>
                    <a:pt x="1295" y="3371"/>
                  </a:lnTo>
                  <a:lnTo>
                    <a:pt x="1100" y="3689"/>
                  </a:lnTo>
                  <a:lnTo>
                    <a:pt x="929" y="4006"/>
                  </a:lnTo>
                  <a:lnTo>
                    <a:pt x="758" y="4324"/>
                  </a:lnTo>
                  <a:lnTo>
                    <a:pt x="611" y="4666"/>
                  </a:lnTo>
                  <a:lnTo>
                    <a:pt x="465" y="5008"/>
                  </a:lnTo>
                  <a:lnTo>
                    <a:pt x="342" y="5374"/>
                  </a:lnTo>
                  <a:lnTo>
                    <a:pt x="245" y="5740"/>
                  </a:lnTo>
                  <a:lnTo>
                    <a:pt x="147" y="6107"/>
                  </a:lnTo>
                  <a:lnTo>
                    <a:pt x="98" y="6473"/>
                  </a:lnTo>
                  <a:lnTo>
                    <a:pt x="49" y="6864"/>
                  </a:lnTo>
                  <a:lnTo>
                    <a:pt x="1" y="7255"/>
                  </a:lnTo>
                  <a:lnTo>
                    <a:pt x="1" y="7645"/>
                  </a:lnTo>
                  <a:lnTo>
                    <a:pt x="1" y="8036"/>
                  </a:lnTo>
                  <a:lnTo>
                    <a:pt x="49" y="8427"/>
                  </a:lnTo>
                  <a:lnTo>
                    <a:pt x="98" y="8818"/>
                  </a:lnTo>
                  <a:lnTo>
                    <a:pt x="147" y="9184"/>
                  </a:lnTo>
                  <a:lnTo>
                    <a:pt x="245" y="9550"/>
                  </a:lnTo>
                  <a:lnTo>
                    <a:pt x="342" y="9917"/>
                  </a:lnTo>
                  <a:lnTo>
                    <a:pt x="465" y="10283"/>
                  </a:lnTo>
                  <a:lnTo>
                    <a:pt x="611" y="10625"/>
                  </a:lnTo>
                  <a:lnTo>
                    <a:pt x="758" y="10967"/>
                  </a:lnTo>
                  <a:lnTo>
                    <a:pt x="929" y="11284"/>
                  </a:lnTo>
                  <a:lnTo>
                    <a:pt x="1100" y="11602"/>
                  </a:lnTo>
                  <a:lnTo>
                    <a:pt x="1295" y="11919"/>
                  </a:lnTo>
                  <a:lnTo>
                    <a:pt x="1515" y="12212"/>
                  </a:lnTo>
                  <a:lnTo>
                    <a:pt x="1735" y="12506"/>
                  </a:lnTo>
                  <a:lnTo>
                    <a:pt x="1979" y="12774"/>
                  </a:lnTo>
                  <a:lnTo>
                    <a:pt x="2247" y="13043"/>
                  </a:lnTo>
                  <a:lnTo>
                    <a:pt x="2516" y="13311"/>
                  </a:lnTo>
                  <a:lnTo>
                    <a:pt x="2785" y="13556"/>
                  </a:lnTo>
                  <a:lnTo>
                    <a:pt x="3078" y="13776"/>
                  </a:lnTo>
                  <a:lnTo>
                    <a:pt x="3371" y="13995"/>
                  </a:lnTo>
                  <a:lnTo>
                    <a:pt x="3688" y="14191"/>
                  </a:lnTo>
                  <a:lnTo>
                    <a:pt x="4006" y="14362"/>
                  </a:lnTo>
                  <a:lnTo>
                    <a:pt x="4323" y="14533"/>
                  </a:lnTo>
                  <a:lnTo>
                    <a:pt x="4665" y="14679"/>
                  </a:lnTo>
                  <a:lnTo>
                    <a:pt x="5007" y="14826"/>
                  </a:lnTo>
                  <a:lnTo>
                    <a:pt x="5374" y="14948"/>
                  </a:lnTo>
                  <a:lnTo>
                    <a:pt x="5740" y="15046"/>
                  </a:lnTo>
                  <a:lnTo>
                    <a:pt x="6106" y="15143"/>
                  </a:lnTo>
                  <a:lnTo>
                    <a:pt x="6473" y="15192"/>
                  </a:lnTo>
                  <a:lnTo>
                    <a:pt x="6863" y="15241"/>
                  </a:lnTo>
                  <a:lnTo>
                    <a:pt x="7254" y="15290"/>
                  </a:lnTo>
                  <a:lnTo>
                    <a:pt x="8036" y="15290"/>
                  </a:lnTo>
                  <a:lnTo>
                    <a:pt x="8426" y="15241"/>
                  </a:lnTo>
                  <a:lnTo>
                    <a:pt x="8817" y="15192"/>
                  </a:lnTo>
                  <a:lnTo>
                    <a:pt x="9184" y="15143"/>
                  </a:lnTo>
                  <a:lnTo>
                    <a:pt x="9550" y="15046"/>
                  </a:lnTo>
                  <a:lnTo>
                    <a:pt x="9916" y="14948"/>
                  </a:lnTo>
                  <a:lnTo>
                    <a:pt x="10283" y="14826"/>
                  </a:lnTo>
                  <a:lnTo>
                    <a:pt x="10625" y="14679"/>
                  </a:lnTo>
                  <a:lnTo>
                    <a:pt x="10966" y="14533"/>
                  </a:lnTo>
                  <a:lnTo>
                    <a:pt x="11284" y="14362"/>
                  </a:lnTo>
                  <a:lnTo>
                    <a:pt x="11601" y="14191"/>
                  </a:lnTo>
                  <a:lnTo>
                    <a:pt x="11919" y="13995"/>
                  </a:lnTo>
                  <a:lnTo>
                    <a:pt x="12212" y="13776"/>
                  </a:lnTo>
                  <a:lnTo>
                    <a:pt x="12505" y="13556"/>
                  </a:lnTo>
                  <a:lnTo>
                    <a:pt x="12774" y="13311"/>
                  </a:lnTo>
                  <a:lnTo>
                    <a:pt x="13042" y="13043"/>
                  </a:lnTo>
                  <a:lnTo>
                    <a:pt x="13311" y="12774"/>
                  </a:lnTo>
                  <a:lnTo>
                    <a:pt x="13555" y="12506"/>
                  </a:lnTo>
                  <a:lnTo>
                    <a:pt x="13775" y="12212"/>
                  </a:lnTo>
                  <a:lnTo>
                    <a:pt x="13995" y="11919"/>
                  </a:lnTo>
                  <a:lnTo>
                    <a:pt x="14190" y="11602"/>
                  </a:lnTo>
                  <a:lnTo>
                    <a:pt x="14361" y="11284"/>
                  </a:lnTo>
                  <a:lnTo>
                    <a:pt x="14532" y="10967"/>
                  </a:lnTo>
                  <a:lnTo>
                    <a:pt x="14679" y="10625"/>
                  </a:lnTo>
                  <a:lnTo>
                    <a:pt x="14825" y="10283"/>
                  </a:lnTo>
                  <a:lnTo>
                    <a:pt x="14947" y="9917"/>
                  </a:lnTo>
                  <a:lnTo>
                    <a:pt x="15045" y="9550"/>
                  </a:lnTo>
                  <a:lnTo>
                    <a:pt x="15143" y="9184"/>
                  </a:lnTo>
                  <a:lnTo>
                    <a:pt x="15192" y="8818"/>
                  </a:lnTo>
                  <a:lnTo>
                    <a:pt x="15240" y="8427"/>
                  </a:lnTo>
                  <a:lnTo>
                    <a:pt x="15289" y="8036"/>
                  </a:lnTo>
                  <a:lnTo>
                    <a:pt x="15289" y="7645"/>
                  </a:lnTo>
                  <a:lnTo>
                    <a:pt x="15289" y="7255"/>
                  </a:lnTo>
                  <a:lnTo>
                    <a:pt x="15240" y="6864"/>
                  </a:lnTo>
                  <a:lnTo>
                    <a:pt x="15192" y="6473"/>
                  </a:lnTo>
                  <a:lnTo>
                    <a:pt x="15143" y="6107"/>
                  </a:lnTo>
                  <a:lnTo>
                    <a:pt x="15045" y="5740"/>
                  </a:lnTo>
                  <a:lnTo>
                    <a:pt x="14947" y="5374"/>
                  </a:lnTo>
                  <a:lnTo>
                    <a:pt x="14825" y="5008"/>
                  </a:lnTo>
                  <a:lnTo>
                    <a:pt x="14679" y="4666"/>
                  </a:lnTo>
                  <a:lnTo>
                    <a:pt x="14532" y="4324"/>
                  </a:lnTo>
                  <a:lnTo>
                    <a:pt x="14361" y="4006"/>
                  </a:lnTo>
                  <a:lnTo>
                    <a:pt x="14190" y="3689"/>
                  </a:lnTo>
                  <a:lnTo>
                    <a:pt x="13995" y="3371"/>
                  </a:lnTo>
                  <a:lnTo>
                    <a:pt x="13775" y="3078"/>
                  </a:lnTo>
                  <a:lnTo>
                    <a:pt x="13555" y="2785"/>
                  </a:lnTo>
                  <a:lnTo>
                    <a:pt x="13311" y="2516"/>
                  </a:lnTo>
                  <a:lnTo>
                    <a:pt x="13042" y="2248"/>
                  </a:lnTo>
                  <a:lnTo>
                    <a:pt x="12774" y="1979"/>
                  </a:lnTo>
                  <a:lnTo>
                    <a:pt x="12505" y="1735"/>
                  </a:lnTo>
                  <a:lnTo>
                    <a:pt x="12212" y="1515"/>
                  </a:lnTo>
                  <a:lnTo>
                    <a:pt x="11919" y="1295"/>
                  </a:lnTo>
                  <a:lnTo>
                    <a:pt x="11601" y="1100"/>
                  </a:lnTo>
                  <a:lnTo>
                    <a:pt x="11284" y="929"/>
                  </a:lnTo>
                  <a:lnTo>
                    <a:pt x="10966" y="758"/>
                  </a:lnTo>
                  <a:lnTo>
                    <a:pt x="10625" y="611"/>
                  </a:lnTo>
                  <a:lnTo>
                    <a:pt x="10283" y="465"/>
                  </a:lnTo>
                  <a:lnTo>
                    <a:pt x="9916" y="343"/>
                  </a:lnTo>
                  <a:lnTo>
                    <a:pt x="9550" y="245"/>
                  </a:lnTo>
                  <a:lnTo>
                    <a:pt x="9184" y="147"/>
                  </a:lnTo>
                  <a:lnTo>
                    <a:pt x="8817" y="99"/>
                  </a:lnTo>
                  <a:lnTo>
                    <a:pt x="8426" y="50"/>
                  </a:lnTo>
                  <a:lnTo>
                    <a:pt x="8036" y="1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ctr" bIns="91400" lIns="91400" spcFirstLastPara="1" rIns="91400" wrap="square" tIns="914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5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8" name="Google Shape;158;p19"/>
          <p:cNvSpPr txBox="1"/>
          <p:nvPr/>
        </p:nvSpPr>
        <p:spPr>
          <a:xfrm>
            <a:off x="443200" y="2746900"/>
            <a:ext cx="4203000" cy="10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</a:pPr>
            <a:r>
              <a:rPr b="1" i="0" lang="en" sz="1400" u="none" cap="none" strike="noStrike">
                <a:solidFill>
                  <a:srgbClr val="980000"/>
                </a:solidFill>
                <a:latin typeface="Arial"/>
                <a:ea typeface="Arial"/>
                <a:cs typeface="Arial"/>
                <a:sym typeface="Arial"/>
              </a:rPr>
              <a:t> [ 관리자 ]</a:t>
            </a:r>
            <a:endParaRPr b="1" i="0" sz="1400" u="none" cap="none" strike="noStrike">
              <a:solidFill>
                <a:srgbClr val="98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5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2F384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5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2F384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5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2F384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50"/>
              <a:buFont typeface="Arial"/>
              <a:buNone/>
            </a:pPr>
            <a:r>
              <a:rPr b="1" i="0" lang="en" sz="1200" u="none" cap="none" strike="noStrike">
                <a:solidFill>
                  <a:srgbClr val="2F3848"/>
                </a:solidFill>
                <a:latin typeface="Nanum Gothic"/>
                <a:ea typeface="Nanum Gothic"/>
                <a:cs typeface="Nanum Gothic"/>
                <a:sym typeface="Nanum Gothic"/>
              </a:rPr>
              <a:t> 회원관리    상품관리     주문관리     매출관리    게시판관리</a:t>
            </a:r>
            <a:endParaRPr b="1" i="0" sz="1200" u="none" cap="none" strike="noStrike">
              <a:solidFill>
                <a:srgbClr val="2F3848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59" name="Google Shape;159;p19"/>
          <p:cNvSpPr txBox="1"/>
          <p:nvPr>
            <p:ph type="title"/>
          </p:nvPr>
        </p:nvSpPr>
        <p:spPr>
          <a:xfrm>
            <a:off x="832475" y="145400"/>
            <a:ext cx="7951800" cy="6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600"/>
              <a:buFont typeface="Source Sans Pro"/>
              <a:buNone/>
            </a:pPr>
            <a:r>
              <a:rPr b="1" i="0" lang="en" sz="2400" u="none" cap="none" strike="noStrike">
                <a:solidFill>
                  <a:srgbClr val="00C5B9"/>
                </a:solidFill>
                <a:latin typeface="Nanum Gothic"/>
                <a:ea typeface="Nanum Gothic"/>
                <a:cs typeface="Nanum Gothic"/>
                <a:sym typeface="Nanum Gothic"/>
              </a:rPr>
              <a:t>1 - 2. 프로젝트 소개</a:t>
            </a:r>
            <a:endParaRPr b="1" i="0" sz="2400" u="none" cap="none" strike="noStrike">
              <a:solidFill>
                <a:srgbClr val="00C5B9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60" name="Google Shape;160;p19"/>
          <p:cNvSpPr txBox="1"/>
          <p:nvPr/>
        </p:nvSpPr>
        <p:spPr>
          <a:xfrm>
            <a:off x="4613718" y="1389499"/>
            <a:ext cx="4389600" cy="92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</a:pPr>
            <a:r>
              <a:rPr b="1" i="0" lang="en" sz="14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CA2KE - 프리미엄 디저트 주문 사이트</a:t>
            </a:r>
            <a:endParaRPr b="1" i="0" sz="1400" u="none" cap="none" strike="no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</a:pPr>
            <a:r>
              <a:rPr b="1" i="0" lang="en" sz="14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 </a:t>
            </a:r>
            <a:r>
              <a:rPr b="1" lang="en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➣</a:t>
            </a:r>
            <a:r>
              <a:rPr b="1" i="0" lang="en" sz="14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픽업 시스템의 디저트 온라인 쇼핑몰</a:t>
            </a:r>
            <a:endParaRPr b="1" i="0" sz="1400" u="none" cap="none" strike="no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61" name="Google Shape;161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686" y="1158188"/>
            <a:ext cx="3451150" cy="124088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2" name="Google Shape;162;p19"/>
          <p:cNvGrpSpPr/>
          <p:nvPr/>
        </p:nvGrpSpPr>
        <p:grpSpPr>
          <a:xfrm>
            <a:off x="3724663" y="3273925"/>
            <a:ext cx="471600" cy="471600"/>
            <a:chOff x="3648463" y="2892925"/>
            <a:chExt cx="471600" cy="471600"/>
          </a:xfrm>
        </p:grpSpPr>
        <p:sp>
          <p:nvSpPr>
            <p:cNvPr id="163" name="Google Shape;163;p19"/>
            <p:cNvSpPr/>
            <p:nvPr/>
          </p:nvSpPr>
          <p:spPr>
            <a:xfrm>
              <a:off x="3648463" y="2892925"/>
              <a:ext cx="471600" cy="471600"/>
            </a:xfrm>
            <a:prstGeom prst="ellipse">
              <a:avLst/>
            </a:prstGeom>
            <a:noFill/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64" name="Google Shape;164;p19"/>
            <p:cNvGrpSpPr/>
            <p:nvPr/>
          </p:nvGrpSpPr>
          <p:grpSpPr>
            <a:xfrm>
              <a:off x="3733238" y="2980871"/>
              <a:ext cx="284204" cy="295684"/>
              <a:chOff x="584925" y="238125"/>
              <a:chExt cx="415200" cy="525100"/>
            </a:xfrm>
          </p:grpSpPr>
          <p:sp>
            <p:nvSpPr>
              <p:cNvPr id="165" name="Google Shape;165;p19"/>
              <p:cNvSpPr/>
              <p:nvPr/>
            </p:nvSpPr>
            <p:spPr>
              <a:xfrm>
                <a:off x="621550" y="299175"/>
                <a:ext cx="378575" cy="464050"/>
              </a:xfrm>
              <a:custGeom>
                <a:rect b="b" l="l" r="r" t="t"/>
                <a:pathLst>
                  <a:path extrusionOk="0" h="18562" w="15143">
                    <a:moveTo>
                      <a:pt x="14166" y="0"/>
                    </a:moveTo>
                    <a:lnTo>
                      <a:pt x="14166" y="16755"/>
                    </a:lnTo>
                    <a:lnTo>
                      <a:pt x="14141" y="16926"/>
                    </a:lnTo>
                    <a:lnTo>
                      <a:pt x="14093" y="17072"/>
                    </a:lnTo>
                    <a:lnTo>
                      <a:pt x="14044" y="17194"/>
                    </a:lnTo>
                    <a:lnTo>
                      <a:pt x="13946" y="17341"/>
                    </a:lnTo>
                    <a:lnTo>
                      <a:pt x="13824" y="17438"/>
                    </a:lnTo>
                    <a:lnTo>
                      <a:pt x="13677" y="17512"/>
                    </a:lnTo>
                    <a:lnTo>
                      <a:pt x="13531" y="17561"/>
                    </a:lnTo>
                    <a:lnTo>
                      <a:pt x="13384" y="17585"/>
                    </a:lnTo>
                    <a:lnTo>
                      <a:pt x="0" y="17585"/>
                    </a:lnTo>
                    <a:lnTo>
                      <a:pt x="0" y="17731"/>
                    </a:lnTo>
                    <a:lnTo>
                      <a:pt x="25" y="17902"/>
                    </a:lnTo>
                    <a:lnTo>
                      <a:pt x="74" y="18049"/>
                    </a:lnTo>
                    <a:lnTo>
                      <a:pt x="123" y="18171"/>
                    </a:lnTo>
                    <a:lnTo>
                      <a:pt x="220" y="18318"/>
                    </a:lnTo>
                    <a:lnTo>
                      <a:pt x="342" y="18415"/>
                    </a:lnTo>
                    <a:lnTo>
                      <a:pt x="489" y="18489"/>
                    </a:lnTo>
                    <a:lnTo>
                      <a:pt x="635" y="18537"/>
                    </a:lnTo>
                    <a:lnTo>
                      <a:pt x="782" y="18562"/>
                    </a:lnTo>
                    <a:lnTo>
                      <a:pt x="14361" y="18562"/>
                    </a:lnTo>
                    <a:lnTo>
                      <a:pt x="14508" y="18537"/>
                    </a:lnTo>
                    <a:lnTo>
                      <a:pt x="14654" y="18489"/>
                    </a:lnTo>
                    <a:lnTo>
                      <a:pt x="14801" y="18415"/>
                    </a:lnTo>
                    <a:lnTo>
                      <a:pt x="14923" y="18318"/>
                    </a:lnTo>
                    <a:lnTo>
                      <a:pt x="15021" y="18171"/>
                    </a:lnTo>
                    <a:lnTo>
                      <a:pt x="15069" y="18049"/>
                    </a:lnTo>
                    <a:lnTo>
                      <a:pt x="15118" y="17902"/>
                    </a:lnTo>
                    <a:lnTo>
                      <a:pt x="15143" y="17731"/>
                    </a:lnTo>
                    <a:lnTo>
                      <a:pt x="15143" y="733"/>
                    </a:lnTo>
                    <a:lnTo>
                      <a:pt x="15118" y="586"/>
                    </a:lnTo>
                    <a:lnTo>
                      <a:pt x="15069" y="440"/>
                    </a:lnTo>
                    <a:lnTo>
                      <a:pt x="15021" y="318"/>
                    </a:lnTo>
                    <a:lnTo>
                      <a:pt x="14923" y="196"/>
                    </a:lnTo>
                    <a:lnTo>
                      <a:pt x="14801" y="122"/>
                    </a:lnTo>
                    <a:lnTo>
                      <a:pt x="14654" y="49"/>
                    </a:lnTo>
                    <a:lnTo>
                      <a:pt x="14508" y="25"/>
                    </a:lnTo>
                    <a:lnTo>
                      <a:pt x="14361" y="0"/>
                    </a:ln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anchorCtr="0" anchor="ctr" bIns="91400" lIns="91400" spcFirstLastPara="1" rIns="91400" wrap="square" tIns="914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5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" name="Google Shape;166;p19"/>
              <p:cNvSpPr/>
              <p:nvPr/>
            </p:nvSpPr>
            <p:spPr>
              <a:xfrm>
                <a:off x="633750" y="238125"/>
                <a:ext cx="29350" cy="63500"/>
              </a:xfrm>
              <a:custGeom>
                <a:rect b="b" l="l" r="r" t="t"/>
                <a:pathLst>
                  <a:path extrusionOk="0" h="2540" w="1174">
                    <a:moveTo>
                      <a:pt x="392" y="0"/>
                    </a:moveTo>
                    <a:lnTo>
                      <a:pt x="294" y="49"/>
                    </a:lnTo>
                    <a:lnTo>
                      <a:pt x="221" y="73"/>
                    </a:lnTo>
                    <a:lnTo>
                      <a:pt x="147" y="147"/>
                    </a:lnTo>
                    <a:lnTo>
                      <a:pt x="74" y="220"/>
                    </a:lnTo>
                    <a:lnTo>
                      <a:pt x="50" y="293"/>
                    </a:lnTo>
                    <a:lnTo>
                      <a:pt x="1" y="391"/>
                    </a:lnTo>
                    <a:lnTo>
                      <a:pt x="1" y="488"/>
                    </a:lnTo>
                    <a:lnTo>
                      <a:pt x="1" y="2052"/>
                    </a:lnTo>
                    <a:lnTo>
                      <a:pt x="1" y="2149"/>
                    </a:lnTo>
                    <a:lnTo>
                      <a:pt x="50" y="2247"/>
                    </a:lnTo>
                    <a:lnTo>
                      <a:pt x="74" y="2320"/>
                    </a:lnTo>
                    <a:lnTo>
                      <a:pt x="147" y="2393"/>
                    </a:lnTo>
                    <a:lnTo>
                      <a:pt x="221" y="2467"/>
                    </a:lnTo>
                    <a:lnTo>
                      <a:pt x="294" y="2491"/>
                    </a:lnTo>
                    <a:lnTo>
                      <a:pt x="392" y="2540"/>
                    </a:lnTo>
                    <a:lnTo>
                      <a:pt x="782" y="2540"/>
                    </a:lnTo>
                    <a:lnTo>
                      <a:pt x="880" y="2491"/>
                    </a:lnTo>
                    <a:lnTo>
                      <a:pt x="953" y="2467"/>
                    </a:lnTo>
                    <a:lnTo>
                      <a:pt x="1027" y="2393"/>
                    </a:lnTo>
                    <a:lnTo>
                      <a:pt x="1100" y="2320"/>
                    </a:lnTo>
                    <a:lnTo>
                      <a:pt x="1124" y="2247"/>
                    </a:lnTo>
                    <a:lnTo>
                      <a:pt x="1173" y="2149"/>
                    </a:lnTo>
                    <a:lnTo>
                      <a:pt x="1173" y="2052"/>
                    </a:lnTo>
                    <a:lnTo>
                      <a:pt x="1173" y="488"/>
                    </a:lnTo>
                    <a:lnTo>
                      <a:pt x="1173" y="391"/>
                    </a:lnTo>
                    <a:lnTo>
                      <a:pt x="1124" y="293"/>
                    </a:lnTo>
                    <a:lnTo>
                      <a:pt x="1100" y="220"/>
                    </a:lnTo>
                    <a:lnTo>
                      <a:pt x="1027" y="147"/>
                    </a:lnTo>
                    <a:lnTo>
                      <a:pt x="953" y="73"/>
                    </a:lnTo>
                    <a:lnTo>
                      <a:pt x="880" y="49"/>
                    </a:lnTo>
                    <a:lnTo>
                      <a:pt x="782" y="0"/>
                    </a:ln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anchorCtr="0" anchor="ctr" bIns="91400" lIns="91400" spcFirstLastPara="1" rIns="91400" wrap="square" tIns="914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5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" name="Google Shape;167;p19"/>
              <p:cNvSpPr/>
              <p:nvPr/>
            </p:nvSpPr>
            <p:spPr>
              <a:xfrm>
                <a:off x="716800" y="238125"/>
                <a:ext cx="29325" cy="63500"/>
              </a:xfrm>
              <a:custGeom>
                <a:rect b="b" l="l" r="r" t="t"/>
                <a:pathLst>
                  <a:path extrusionOk="0" h="2540" w="1173">
                    <a:moveTo>
                      <a:pt x="391" y="0"/>
                    </a:moveTo>
                    <a:lnTo>
                      <a:pt x="294" y="49"/>
                    </a:lnTo>
                    <a:lnTo>
                      <a:pt x="220" y="73"/>
                    </a:lnTo>
                    <a:lnTo>
                      <a:pt x="147" y="147"/>
                    </a:lnTo>
                    <a:lnTo>
                      <a:pt x="74" y="220"/>
                    </a:lnTo>
                    <a:lnTo>
                      <a:pt x="49" y="293"/>
                    </a:lnTo>
                    <a:lnTo>
                      <a:pt x="0" y="391"/>
                    </a:lnTo>
                    <a:lnTo>
                      <a:pt x="0" y="488"/>
                    </a:lnTo>
                    <a:lnTo>
                      <a:pt x="0" y="2052"/>
                    </a:lnTo>
                    <a:lnTo>
                      <a:pt x="0" y="2149"/>
                    </a:lnTo>
                    <a:lnTo>
                      <a:pt x="49" y="2247"/>
                    </a:lnTo>
                    <a:lnTo>
                      <a:pt x="74" y="2320"/>
                    </a:lnTo>
                    <a:lnTo>
                      <a:pt x="147" y="2393"/>
                    </a:lnTo>
                    <a:lnTo>
                      <a:pt x="220" y="2467"/>
                    </a:lnTo>
                    <a:lnTo>
                      <a:pt x="294" y="2491"/>
                    </a:lnTo>
                    <a:lnTo>
                      <a:pt x="391" y="2540"/>
                    </a:lnTo>
                    <a:lnTo>
                      <a:pt x="782" y="2540"/>
                    </a:lnTo>
                    <a:lnTo>
                      <a:pt x="880" y="2491"/>
                    </a:lnTo>
                    <a:lnTo>
                      <a:pt x="953" y="2467"/>
                    </a:lnTo>
                    <a:lnTo>
                      <a:pt x="1026" y="2393"/>
                    </a:lnTo>
                    <a:lnTo>
                      <a:pt x="1099" y="2320"/>
                    </a:lnTo>
                    <a:lnTo>
                      <a:pt x="1124" y="2247"/>
                    </a:lnTo>
                    <a:lnTo>
                      <a:pt x="1173" y="2149"/>
                    </a:lnTo>
                    <a:lnTo>
                      <a:pt x="1173" y="2052"/>
                    </a:lnTo>
                    <a:lnTo>
                      <a:pt x="1173" y="488"/>
                    </a:lnTo>
                    <a:lnTo>
                      <a:pt x="1173" y="391"/>
                    </a:lnTo>
                    <a:lnTo>
                      <a:pt x="1124" y="293"/>
                    </a:lnTo>
                    <a:lnTo>
                      <a:pt x="1099" y="220"/>
                    </a:lnTo>
                    <a:lnTo>
                      <a:pt x="1026" y="147"/>
                    </a:lnTo>
                    <a:lnTo>
                      <a:pt x="953" y="73"/>
                    </a:lnTo>
                    <a:lnTo>
                      <a:pt x="880" y="49"/>
                    </a:lnTo>
                    <a:lnTo>
                      <a:pt x="782" y="0"/>
                    </a:ln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anchorCtr="0" anchor="ctr" bIns="91400" lIns="91400" spcFirstLastPara="1" rIns="91400" wrap="square" tIns="914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5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" name="Google Shape;168;p19"/>
              <p:cNvSpPr/>
              <p:nvPr/>
            </p:nvSpPr>
            <p:spPr>
              <a:xfrm>
                <a:off x="799825" y="238125"/>
                <a:ext cx="29350" cy="63500"/>
              </a:xfrm>
              <a:custGeom>
                <a:rect b="b" l="l" r="r" t="t"/>
                <a:pathLst>
                  <a:path extrusionOk="0" h="2540" w="1174">
                    <a:moveTo>
                      <a:pt x="392" y="0"/>
                    </a:moveTo>
                    <a:lnTo>
                      <a:pt x="294" y="49"/>
                    </a:lnTo>
                    <a:lnTo>
                      <a:pt x="221" y="73"/>
                    </a:lnTo>
                    <a:lnTo>
                      <a:pt x="148" y="147"/>
                    </a:lnTo>
                    <a:lnTo>
                      <a:pt x="74" y="220"/>
                    </a:lnTo>
                    <a:lnTo>
                      <a:pt x="50" y="293"/>
                    </a:lnTo>
                    <a:lnTo>
                      <a:pt x="1" y="391"/>
                    </a:lnTo>
                    <a:lnTo>
                      <a:pt x="1" y="488"/>
                    </a:lnTo>
                    <a:lnTo>
                      <a:pt x="1" y="2052"/>
                    </a:lnTo>
                    <a:lnTo>
                      <a:pt x="1" y="2149"/>
                    </a:lnTo>
                    <a:lnTo>
                      <a:pt x="50" y="2247"/>
                    </a:lnTo>
                    <a:lnTo>
                      <a:pt x="74" y="2320"/>
                    </a:lnTo>
                    <a:lnTo>
                      <a:pt x="148" y="2393"/>
                    </a:lnTo>
                    <a:lnTo>
                      <a:pt x="221" y="2467"/>
                    </a:lnTo>
                    <a:lnTo>
                      <a:pt x="294" y="2491"/>
                    </a:lnTo>
                    <a:lnTo>
                      <a:pt x="392" y="2540"/>
                    </a:lnTo>
                    <a:lnTo>
                      <a:pt x="783" y="2540"/>
                    </a:lnTo>
                    <a:lnTo>
                      <a:pt x="880" y="2491"/>
                    </a:lnTo>
                    <a:lnTo>
                      <a:pt x="953" y="2467"/>
                    </a:lnTo>
                    <a:lnTo>
                      <a:pt x="1027" y="2393"/>
                    </a:lnTo>
                    <a:lnTo>
                      <a:pt x="1100" y="2320"/>
                    </a:lnTo>
                    <a:lnTo>
                      <a:pt x="1124" y="2247"/>
                    </a:lnTo>
                    <a:lnTo>
                      <a:pt x="1173" y="2149"/>
                    </a:lnTo>
                    <a:lnTo>
                      <a:pt x="1173" y="2052"/>
                    </a:lnTo>
                    <a:lnTo>
                      <a:pt x="1173" y="488"/>
                    </a:lnTo>
                    <a:lnTo>
                      <a:pt x="1173" y="391"/>
                    </a:lnTo>
                    <a:lnTo>
                      <a:pt x="1124" y="293"/>
                    </a:lnTo>
                    <a:lnTo>
                      <a:pt x="1100" y="220"/>
                    </a:lnTo>
                    <a:lnTo>
                      <a:pt x="1027" y="147"/>
                    </a:lnTo>
                    <a:lnTo>
                      <a:pt x="953" y="73"/>
                    </a:lnTo>
                    <a:lnTo>
                      <a:pt x="880" y="49"/>
                    </a:lnTo>
                    <a:lnTo>
                      <a:pt x="783" y="0"/>
                    </a:ln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anchorCtr="0" anchor="ctr" bIns="91400" lIns="91400" spcFirstLastPara="1" rIns="91400" wrap="square" tIns="914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5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" name="Google Shape;169;p19"/>
              <p:cNvSpPr/>
              <p:nvPr/>
            </p:nvSpPr>
            <p:spPr>
              <a:xfrm>
                <a:off x="882875" y="238125"/>
                <a:ext cx="29325" cy="63500"/>
              </a:xfrm>
              <a:custGeom>
                <a:rect b="b" l="l" r="r" t="t"/>
                <a:pathLst>
                  <a:path extrusionOk="0" h="2540" w="1173">
                    <a:moveTo>
                      <a:pt x="391" y="0"/>
                    </a:moveTo>
                    <a:lnTo>
                      <a:pt x="294" y="49"/>
                    </a:lnTo>
                    <a:lnTo>
                      <a:pt x="220" y="73"/>
                    </a:lnTo>
                    <a:lnTo>
                      <a:pt x="147" y="147"/>
                    </a:lnTo>
                    <a:lnTo>
                      <a:pt x="74" y="220"/>
                    </a:lnTo>
                    <a:lnTo>
                      <a:pt x="49" y="293"/>
                    </a:lnTo>
                    <a:lnTo>
                      <a:pt x="1" y="391"/>
                    </a:lnTo>
                    <a:lnTo>
                      <a:pt x="1" y="488"/>
                    </a:lnTo>
                    <a:lnTo>
                      <a:pt x="1" y="2052"/>
                    </a:lnTo>
                    <a:lnTo>
                      <a:pt x="1" y="2149"/>
                    </a:lnTo>
                    <a:lnTo>
                      <a:pt x="49" y="2247"/>
                    </a:lnTo>
                    <a:lnTo>
                      <a:pt x="74" y="2320"/>
                    </a:lnTo>
                    <a:lnTo>
                      <a:pt x="147" y="2393"/>
                    </a:lnTo>
                    <a:lnTo>
                      <a:pt x="220" y="2467"/>
                    </a:lnTo>
                    <a:lnTo>
                      <a:pt x="294" y="2491"/>
                    </a:lnTo>
                    <a:lnTo>
                      <a:pt x="391" y="2540"/>
                    </a:lnTo>
                    <a:lnTo>
                      <a:pt x="782" y="2540"/>
                    </a:lnTo>
                    <a:lnTo>
                      <a:pt x="880" y="2491"/>
                    </a:lnTo>
                    <a:lnTo>
                      <a:pt x="953" y="2467"/>
                    </a:lnTo>
                    <a:lnTo>
                      <a:pt x="1026" y="2393"/>
                    </a:lnTo>
                    <a:lnTo>
                      <a:pt x="1100" y="2320"/>
                    </a:lnTo>
                    <a:lnTo>
                      <a:pt x="1124" y="2247"/>
                    </a:lnTo>
                    <a:lnTo>
                      <a:pt x="1173" y="2149"/>
                    </a:lnTo>
                    <a:lnTo>
                      <a:pt x="1173" y="2052"/>
                    </a:lnTo>
                    <a:lnTo>
                      <a:pt x="1173" y="488"/>
                    </a:lnTo>
                    <a:lnTo>
                      <a:pt x="1173" y="391"/>
                    </a:lnTo>
                    <a:lnTo>
                      <a:pt x="1124" y="293"/>
                    </a:lnTo>
                    <a:lnTo>
                      <a:pt x="1100" y="220"/>
                    </a:lnTo>
                    <a:lnTo>
                      <a:pt x="1026" y="147"/>
                    </a:lnTo>
                    <a:lnTo>
                      <a:pt x="953" y="73"/>
                    </a:lnTo>
                    <a:lnTo>
                      <a:pt x="880" y="49"/>
                    </a:lnTo>
                    <a:lnTo>
                      <a:pt x="782" y="0"/>
                    </a:ln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anchorCtr="0" anchor="ctr" bIns="91400" lIns="91400" spcFirstLastPara="1" rIns="91400" wrap="square" tIns="914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5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" name="Google Shape;170;p19"/>
              <p:cNvSpPr/>
              <p:nvPr/>
            </p:nvSpPr>
            <p:spPr>
              <a:xfrm>
                <a:off x="584925" y="261325"/>
                <a:ext cx="378575" cy="464050"/>
              </a:xfrm>
              <a:custGeom>
                <a:rect b="b" l="l" r="r" t="t"/>
                <a:pathLst>
                  <a:path extrusionOk="0" h="18562" w="15143">
                    <a:moveTo>
                      <a:pt x="2540" y="171"/>
                    </a:moveTo>
                    <a:lnTo>
                      <a:pt x="2711" y="195"/>
                    </a:lnTo>
                    <a:lnTo>
                      <a:pt x="2882" y="244"/>
                    </a:lnTo>
                    <a:lnTo>
                      <a:pt x="3053" y="318"/>
                    </a:lnTo>
                    <a:lnTo>
                      <a:pt x="3175" y="440"/>
                    </a:lnTo>
                    <a:lnTo>
                      <a:pt x="3297" y="562"/>
                    </a:lnTo>
                    <a:lnTo>
                      <a:pt x="3370" y="733"/>
                    </a:lnTo>
                    <a:lnTo>
                      <a:pt x="3419" y="904"/>
                    </a:lnTo>
                    <a:lnTo>
                      <a:pt x="3444" y="1075"/>
                    </a:lnTo>
                    <a:lnTo>
                      <a:pt x="3419" y="1246"/>
                    </a:lnTo>
                    <a:lnTo>
                      <a:pt x="3370" y="1417"/>
                    </a:lnTo>
                    <a:lnTo>
                      <a:pt x="3297" y="1588"/>
                    </a:lnTo>
                    <a:lnTo>
                      <a:pt x="3175" y="1710"/>
                    </a:lnTo>
                    <a:lnTo>
                      <a:pt x="3053" y="1832"/>
                    </a:lnTo>
                    <a:lnTo>
                      <a:pt x="2882" y="1905"/>
                    </a:lnTo>
                    <a:lnTo>
                      <a:pt x="2711" y="1954"/>
                    </a:lnTo>
                    <a:lnTo>
                      <a:pt x="2540" y="1978"/>
                    </a:lnTo>
                    <a:lnTo>
                      <a:pt x="2369" y="1954"/>
                    </a:lnTo>
                    <a:lnTo>
                      <a:pt x="2198" y="1905"/>
                    </a:lnTo>
                    <a:lnTo>
                      <a:pt x="2027" y="1832"/>
                    </a:lnTo>
                    <a:lnTo>
                      <a:pt x="1905" y="1710"/>
                    </a:lnTo>
                    <a:lnTo>
                      <a:pt x="1783" y="1588"/>
                    </a:lnTo>
                    <a:lnTo>
                      <a:pt x="1710" y="1417"/>
                    </a:lnTo>
                    <a:lnTo>
                      <a:pt x="1661" y="1246"/>
                    </a:lnTo>
                    <a:lnTo>
                      <a:pt x="1636" y="1075"/>
                    </a:lnTo>
                    <a:lnTo>
                      <a:pt x="1661" y="904"/>
                    </a:lnTo>
                    <a:lnTo>
                      <a:pt x="1710" y="733"/>
                    </a:lnTo>
                    <a:lnTo>
                      <a:pt x="1783" y="562"/>
                    </a:lnTo>
                    <a:lnTo>
                      <a:pt x="1905" y="440"/>
                    </a:lnTo>
                    <a:lnTo>
                      <a:pt x="2027" y="318"/>
                    </a:lnTo>
                    <a:lnTo>
                      <a:pt x="2198" y="244"/>
                    </a:lnTo>
                    <a:lnTo>
                      <a:pt x="2369" y="195"/>
                    </a:lnTo>
                    <a:lnTo>
                      <a:pt x="2540" y="171"/>
                    </a:lnTo>
                    <a:close/>
                    <a:moveTo>
                      <a:pt x="5862" y="171"/>
                    </a:moveTo>
                    <a:lnTo>
                      <a:pt x="6033" y="195"/>
                    </a:lnTo>
                    <a:lnTo>
                      <a:pt x="6204" y="244"/>
                    </a:lnTo>
                    <a:lnTo>
                      <a:pt x="6374" y="318"/>
                    </a:lnTo>
                    <a:lnTo>
                      <a:pt x="6497" y="440"/>
                    </a:lnTo>
                    <a:lnTo>
                      <a:pt x="6619" y="562"/>
                    </a:lnTo>
                    <a:lnTo>
                      <a:pt x="6692" y="733"/>
                    </a:lnTo>
                    <a:lnTo>
                      <a:pt x="6741" y="904"/>
                    </a:lnTo>
                    <a:lnTo>
                      <a:pt x="6765" y="1075"/>
                    </a:lnTo>
                    <a:lnTo>
                      <a:pt x="6741" y="1246"/>
                    </a:lnTo>
                    <a:lnTo>
                      <a:pt x="6692" y="1417"/>
                    </a:lnTo>
                    <a:lnTo>
                      <a:pt x="6619" y="1588"/>
                    </a:lnTo>
                    <a:lnTo>
                      <a:pt x="6497" y="1710"/>
                    </a:lnTo>
                    <a:lnTo>
                      <a:pt x="6374" y="1832"/>
                    </a:lnTo>
                    <a:lnTo>
                      <a:pt x="6204" y="1905"/>
                    </a:lnTo>
                    <a:lnTo>
                      <a:pt x="6033" y="1954"/>
                    </a:lnTo>
                    <a:lnTo>
                      <a:pt x="5862" y="1978"/>
                    </a:lnTo>
                    <a:lnTo>
                      <a:pt x="5691" y="1954"/>
                    </a:lnTo>
                    <a:lnTo>
                      <a:pt x="5520" y="1905"/>
                    </a:lnTo>
                    <a:lnTo>
                      <a:pt x="5349" y="1832"/>
                    </a:lnTo>
                    <a:lnTo>
                      <a:pt x="5227" y="1710"/>
                    </a:lnTo>
                    <a:lnTo>
                      <a:pt x="5104" y="1588"/>
                    </a:lnTo>
                    <a:lnTo>
                      <a:pt x="5031" y="1417"/>
                    </a:lnTo>
                    <a:lnTo>
                      <a:pt x="4982" y="1246"/>
                    </a:lnTo>
                    <a:lnTo>
                      <a:pt x="4958" y="1075"/>
                    </a:lnTo>
                    <a:lnTo>
                      <a:pt x="4982" y="904"/>
                    </a:lnTo>
                    <a:lnTo>
                      <a:pt x="5031" y="733"/>
                    </a:lnTo>
                    <a:lnTo>
                      <a:pt x="5104" y="562"/>
                    </a:lnTo>
                    <a:lnTo>
                      <a:pt x="5227" y="440"/>
                    </a:lnTo>
                    <a:lnTo>
                      <a:pt x="5349" y="318"/>
                    </a:lnTo>
                    <a:lnTo>
                      <a:pt x="5520" y="244"/>
                    </a:lnTo>
                    <a:lnTo>
                      <a:pt x="5691" y="195"/>
                    </a:lnTo>
                    <a:lnTo>
                      <a:pt x="5862" y="171"/>
                    </a:lnTo>
                    <a:close/>
                    <a:moveTo>
                      <a:pt x="9183" y="171"/>
                    </a:moveTo>
                    <a:lnTo>
                      <a:pt x="9354" y="195"/>
                    </a:lnTo>
                    <a:lnTo>
                      <a:pt x="9525" y="244"/>
                    </a:lnTo>
                    <a:lnTo>
                      <a:pt x="9696" y="318"/>
                    </a:lnTo>
                    <a:lnTo>
                      <a:pt x="9818" y="440"/>
                    </a:lnTo>
                    <a:lnTo>
                      <a:pt x="9940" y="562"/>
                    </a:lnTo>
                    <a:lnTo>
                      <a:pt x="10014" y="733"/>
                    </a:lnTo>
                    <a:lnTo>
                      <a:pt x="10062" y="904"/>
                    </a:lnTo>
                    <a:lnTo>
                      <a:pt x="10087" y="1075"/>
                    </a:lnTo>
                    <a:lnTo>
                      <a:pt x="10062" y="1246"/>
                    </a:lnTo>
                    <a:lnTo>
                      <a:pt x="10014" y="1417"/>
                    </a:lnTo>
                    <a:lnTo>
                      <a:pt x="9940" y="1588"/>
                    </a:lnTo>
                    <a:lnTo>
                      <a:pt x="9818" y="1710"/>
                    </a:lnTo>
                    <a:lnTo>
                      <a:pt x="9696" y="1832"/>
                    </a:lnTo>
                    <a:lnTo>
                      <a:pt x="9525" y="1905"/>
                    </a:lnTo>
                    <a:lnTo>
                      <a:pt x="9354" y="1954"/>
                    </a:lnTo>
                    <a:lnTo>
                      <a:pt x="9183" y="1978"/>
                    </a:lnTo>
                    <a:lnTo>
                      <a:pt x="9012" y="1954"/>
                    </a:lnTo>
                    <a:lnTo>
                      <a:pt x="8841" y="1905"/>
                    </a:lnTo>
                    <a:lnTo>
                      <a:pt x="8670" y="1832"/>
                    </a:lnTo>
                    <a:lnTo>
                      <a:pt x="8548" y="1710"/>
                    </a:lnTo>
                    <a:lnTo>
                      <a:pt x="8426" y="1588"/>
                    </a:lnTo>
                    <a:lnTo>
                      <a:pt x="8353" y="1417"/>
                    </a:lnTo>
                    <a:lnTo>
                      <a:pt x="8304" y="1246"/>
                    </a:lnTo>
                    <a:lnTo>
                      <a:pt x="8279" y="1075"/>
                    </a:lnTo>
                    <a:lnTo>
                      <a:pt x="8304" y="904"/>
                    </a:lnTo>
                    <a:lnTo>
                      <a:pt x="8353" y="733"/>
                    </a:lnTo>
                    <a:lnTo>
                      <a:pt x="8426" y="562"/>
                    </a:lnTo>
                    <a:lnTo>
                      <a:pt x="8548" y="440"/>
                    </a:lnTo>
                    <a:lnTo>
                      <a:pt x="8670" y="318"/>
                    </a:lnTo>
                    <a:lnTo>
                      <a:pt x="8841" y="244"/>
                    </a:lnTo>
                    <a:lnTo>
                      <a:pt x="9012" y="195"/>
                    </a:lnTo>
                    <a:lnTo>
                      <a:pt x="9183" y="171"/>
                    </a:lnTo>
                    <a:close/>
                    <a:moveTo>
                      <a:pt x="12505" y="171"/>
                    </a:moveTo>
                    <a:lnTo>
                      <a:pt x="12676" y="195"/>
                    </a:lnTo>
                    <a:lnTo>
                      <a:pt x="12847" y="244"/>
                    </a:lnTo>
                    <a:lnTo>
                      <a:pt x="13018" y="318"/>
                    </a:lnTo>
                    <a:lnTo>
                      <a:pt x="13140" y="440"/>
                    </a:lnTo>
                    <a:lnTo>
                      <a:pt x="13262" y="562"/>
                    </a:lnTo>
                    <a:lnTo>
                      <a:pt x="13335" y="733"/>
                    </a:lnTo>
                    <a:lnTo>
                      <a:pt x="13384" y="904"/>
                    </a:lnTo>
                    <a:lnTo>
                      <a:pt x="13408" y="1075"/>
                    </a:lnTo>
                    <a:lnTo>
                      <a:pt x="13384" y="1246"/>
                    </a:lnTo>
                    <a:lnTo>
                      <a:pt x="13335" y="1417"/>
                    </a:lnTo>
                    <a:lnTo>
                      <a:pt x="13262" y="1588"/>
                    </a:lnTo>
                    <a:lnTo>
                      <a:pt x="13140" y="1710"/>
                    </a:lnTo>
                    <a:lnTo>
                      <a:pt x="13018" y="1832"/>
                    </a:lnTo>
                    <a:lnTo>
                      <a:pt x="12847" y="1905"/>
                    </a:lnTo>
                    <a:lnTo>
                      <a:pt x="12676" y="1954"/>
                    </a:lnTo>
                    <a:lnTo>
                      <a:pt x="12505" y="1978"/>
                    </a:lnTo>
                    <a:lnTo>
                      <a:pt x="12334" y="1954"/>
                    </a:lnTo>
                    <a:lnTo>
                      <a:pt x="12163" y="1905"/>
                    </a:lnTo>
                    <a:lnTo>
                      <a:pt x="11992" y="1832"/>
                    </a:lnTo>
                    <a:lnTo>
                      <a:pt x="11870" y="1710"/>
                    </a:lnTo>
                    <a:lnTo>
                      <a:pt x="11748" y="1588"/>
                    </a:lnTo>
                    <a:lnTo>
                      <a:pt x="11674" y="1417"/>
                    </a:lnTo>
                    <a:lnTo>
                      <a:pt x="11625" y="1246"/>
                    </a:lnTo>
                    <a:lnTo>
                      <a:pt x="11601" y="1075"/>
                    </a:lnTo>
                    <a:lnTo>
                      <a:pt x="11625" y="904"/>
                    </a:lnTo>
                    <a:lnTo>
                      <a:pt x="11674" y="733"/>
                    </a:lnTo>
                    <a:lnTo>
                      <a:pt x="11748" y="562"/>
                    </a:lnTo>
                    <a:lnTo>
                      <a:pt x="11870" y="440"/>
                    </a:lnTo>
                    <a:lnTo>
                      <a:pt x="11992" y="318"/>
                    </a:lnTo>
                    <a:lnTo>
                      <a:pt x="12163" y="244"/>
                    </a:lnTo>
                    <a:lnTo>
                      <a:pt x="12334" y="195"/>
                    </a:lnTo>
                    <a:lnTo>
                      <a:pt x="12505" y="171"/>
                    </a:lnTo>
                    <a:close/>
                    <a:moveTo>
                      <a:pt x="13091" y="5520"/>
                    </a:moveTo>
                    <a:lnTo>
                      <a:pt x="13189" y="5544"/>
                    </a:lnTo>
                    <a:lnTo>
                      <a:pt x="13262" y="5593"/>
                    </a:lnTo>
                    <a:lnTo>
                      <a:pt x="13311" y="5666"/>
                    </a:lnTo>
                    <a:lnTo>
                      <a:pt x="13335" y="5764"/>
                    </a:lnTo>
                    <a:lnTo>
                      <a:pt x="13311" y="5862"/>
                    </a:lnTo>
                    <a:lnTo>
                      <a:pt x="13262" y="5935"/>
                    </a:lnTo>
                    <a:lnTo>
                      <a:pt x="13189" y="5984"/>
                    </a:lnTo>
                    <a:lnTo>
                      <a:pt x="13091" y="6008"/>
                    </a:lnTo>
                    <a:lnTo>
                      <a:pt x="1954" y="6008"/>
                    </a:lnTo>
                    <a:lnTo>
                      <a:pt x="1856" y="5984"/>
                    </a:lnTo>
                    <a:lnTo>
                      <a:pt x="1783" y="5935"/>
                    </a:lnTo>
                    <a:lnTo>
                      <a:pt x="1734" y="5862"/>
                    </a:lnTo>
                    <a:lnTo>
                      <a:pt x="1710" y="5764"/>
                    </a:lnTo>
                    <a:lnTo>
                      <a:pt x="1734" y="5666"/>
                    </a:lnTo>
                    <a:lnTo>
                      <a:pt x="1783" y="5593"/>
                    </a:lnTo>
                    <a:lnTo>
                      <a:pt x="1856" y="5544"/>
                    </a:lnTo>
                    <a:lnTo>
                      <a:pt x="1954" y="5520"/>
                    </a:lnTo>
                    <a:close/>
                    <a:moveTo>
                      <a:pt x="13189" y="7840"/>
                    </a:moveTo>
                    <a:lnTo>
                      <a:pt x="13262" y="7913"/>
                    </a:lnTo>
                    <a:lnTo>
                      <a:pt x="13311" y="7986"/>
                    </a:lnTo>
                    <a:lnTo>
                      <a:pt x="13335" y="8084"/>
                    </a:lnTo>
                    <a:lnTo>
                      <a:pt x="13311" y="8182"/>
                    </a:lnTo>
                    <a:lnTo>
                      <a:pt x="13262" y="8255"/>
                    </a:lnTo>
                    <a:lnTo>
                      <a:pt x="13189" y="8304"/>
                    </a:lnTo>
                    <a:lnTo>
                      <a:pt x="13091" y="8328"/>
                    </a:lnTo>
                    <a:lnTo>
                      <a:pt x="1954" y="8328"/>
                    </a:lnTo>
                    <a:lnTo>
                      <a:pt x="1856" y="8304"/>
                    </a:lnTo>
                    <a:lnTo>
                      <a:pt x="1783" y="8255"/>
                    </a:lnTo>
                    <a:lnTo>
                      <a:pt x="1734" y="8182"/>
                    </a:lnTo>
                    <a:lnTo>
                      <a:pt x="1710" y="8084"/>
                    </a:lnTo>
                    <a:lnTo>
                      <a:pt x="1734" y="7986"/>
                    </a:lnTo>
                    <a:lnTo>
                      <a:pt x="1783" y="7913"/>
                    </a:lnTo>
                    <a:lnTo>
                      <a:pt x="1856" y="7840"/>
                    </a:lnTo>
                    <a:close/>
                    <a:moveTo>
                      <a:pt x="13091" y="10136"/>
                    </a:moveTo>
                    <a:lnTo>
                      <a:pt x="13189" y="10160"/>
                    </a:lnTo>
                    <a:lnTo>
                      <a:pt x="13262" y="10209"/>
                    </a:lnTo>
                    <a:lnTo>
                      <a:pt x="13311" y="10282"/>
                    </a:lnTo>
                    <a:lnTo>
                      <a:pt x="13335" y="10380"/>
                    </a:lnTo>
                    <a:lnTo>
                      <a:pt x="13311" y="10478"/>
                    </a:lnTo>
                    <a:lnTo>
                      <a:pt x="13262" y="10551"/>
                    </a:lnTo>
                    <a:lnTo>
                      <a:pt x="13189" y="10600"/>
                    </a:lnTo>
                    <a:lnTo>
                      <a:pt x="13091" y="10624"/>
                    </a:lnTo>
                    <a:lnTo>
                      <a:pt x="1954" y="10624"/>
                    </a:lnTo>
                    <a:lnTo>
                      <a:pt x="1856" y="10600"/>
                    </a:lnTo>
                    <a:lnTo>
                      <a:pt x="1783" y="10551"/>
                    </a:lnTo>
                    <a:lnTo>
                      <a:pt x="1734" y="10478"/>
                    </a:lnTo>
                    <a:lnTo>
                      <a:pt x="1710" y="10380"/>
                    </a:lnTo>
                    <a:lnTo>
                      <a:pt x="1734" y="10282"/>
                    </a:lnTo>
                    <a:lnTo>
                      <a:pt x="1783" y="10209"/>
                    </a:lnTo>
                    <a:lnTo>
                      <a:pt x="1856" y="10160"/>
                    </a:lnTo>
                    <a:lnTo>
                      <a:pt x="1954" y="10136"/>
                    </a:lnTo>
                    <a:close/>
                    <a:moveTo>
                      <a:pt x="8206" y="12456"/>
                    </a:moveTo>
                    <a:lnTo>
                      <a:pt x="8304" y="12480"/>
                    </a:lnTo>
                    <a:lnTo>
                      <a:pt x="8377" y="12529"/>
                    </a:lnTo>
                    <a:lnTo>
                      <a:pt x="8426" y="12602"/>
                    </a:lnTo>
                    <a:lnTo>
                      <a:pt x="8450" y="12700"/>
                    </a:lnTo>
                    <a:lnTo>
                      <a:pt x="8426" y="12798"/>
                    </a:lnTo>
                    <a:lnTo>
                      <a:pt x="8377" y="12871"/>
                    </a:lnTo>
                    <a:lnTo>
                      <a:pt x="8304" y="12920"/>
                    </a:lnTo>
                    <a:lnTo>
                      <a:pt x="8206" y="12944"/>
                    </a:lnTo>
                    <a:lnTo>
                      <a:pt x="1954" y="12944"/>
                    </a:lnTo>
                    <a:lnTo>
                      <a:pt x="1856" y="12920"/>
                    </a:lnTo>
                    <a:lnTo>
                      <a:pt x="1783" y="12871"/>
                    </a:lnTo>
                    <a:lnTo>
                      <a:pt x="1734" y="12798"/>
                    </a:lnTo>
                    <a:lnTo>
                      <a:pt x="1710" y="12700"/>
                    </a:lnTo>
                    <a:lnTo>
                      <a:pt x="1734" y="12602"/>
                    </a:lnTo>
                    <a:lnTo>
                      <a:pt x="1783" y="12529"/>
                    </a:lnTo>
                    <a:lnTo>
                      <a:pt x="1856" y="12480"/>
                    </a:lnTo>
                    <a:lnTo>
                      <a:pt x="1954" y="12456"/>
                    </a:lnTo>
                    <a:close/>
                    <a:moveTo>
                      <a:pt x="782" y="0"/>
                    </a:moveTo>
                    <a:lnTo>
                      <a:pt x="635" y="25"/>
                    </a:lnTo>
                    <a:lnTo>
                      <a:pt x="489" y="73"/>
                    </a:lnTo>
                    <a:lnTo>
                      <a:pt x="342" y="122"/>
                    </a:lnTo>
                    <a:lnTo>
                      <a:pt x="220" y="220"/>
                    </a:lnTo>
                    <a:lnTo>
                      <a:pt x="122" y="342"/>
                    </a:lnTo>
                    <a:lnTo>
                      <a:pt x="73" y="489"/>
                    </a:lnTo>
                    <a:lnTo>
                      <a:pt x="24" y="635"/>
                    </a:lnTo>
                    <a:lnTo>
                      <a:pt x="0" y="782"/>
                    </a:lnTo>
                    <a:lnTo>
                      <a:pt x="0" y="17780"/>
                    </a:lnTo>
                    <a:lnTo>
                      <a:pt x="24" y="17927"/>
                    </a:lnTo>
                    <a:lnTo>
                      <a:pt x="73" y="18073"/>
                    </a:lnTo>
                    <a:lnTo>
                      <a:pt x="122" y="18220"/>
                    </a:lnTo>
                    <a:lnTo>
                      <a:pt x="220" y="18342"/>
                    </a:lnTo>
                    <a:lnTo>
                      <a:pt x="342" y="18440"/>
                    </a:lnTo>
                    <a:lnTo>
                      <a:pt x="489" y="18488"/>
                    </a:lnTo>
                    <a:lnTo>
                      <a:pt x="635" y="18537"/>
                    </a:lnTo>
                    <a:lnTo>
                      <a:pt x="782" y="18562"/>
                    </a:lnTo>
                    <a:lnTo>
                      <a:pt x="14361" y="18562"/>
                    </a:lnTo>
                    <a:lnTo>
                      <a:pt x="14507" y="18537"/>
                    </a:lnTo>
                    <a:lnTo>
                      <a:pt x="14654" y="18488"/>
                    </a:lnTo>
                    <a:lnTo>
                      <a:pt x="14800" y="18440"/>
                    </a:lnTo>
                    <a:lnTo>
                      <a:pt x="14923" y="18342"/>
                    </a:lnTo>
                    <a:lnTo>
                      <a:pt x="15020" y="18220"/>
                    </a:lnTo>
                    <a:lnTo>
                      <a:pt x="15069" y="18073"/>
                    </a:lnTo>
                    <a:lnTo>
                      <a:pt x="15118" y="17927"/>
                    </a:lnTo>
                    <a:lnTo>
                      <a:pt x="15142" y="17780"/>
                    </a:lnTo>
                    <a:lnTo>
                      <a:pt x="15142" y="782"/>
                    </a:lnTo>
                    <a:lnTo>
                      <a:pt x="15118" y="635"/>
                    </a:lnTo>
                    <a:lnTo>
                      <a:pt x="15069" y="489"/>
                    </a:lnTo>
                    <a:lnTo>
                      <a:pt x="15020" y="342"/>
                    </a:lnTo>
                    <a:lnTo>
                      <a:pt x="14923" y="220"/>
                    </a:lnTo>
                    <a:lnTo>
                      <a:pt x="14800" y="122"/>
                    </a:lnTo>
                    <a:lnTo>
                      <a:pt x="14654" y="73"/>
                    </a:lnTo>
                    <a:lnTo>
                      <a:pt x="14507" y="25"/>
                    </a:lnTo>
                    <a:lnTo>
                      <a:pt x="14361" y="0"/>
                    </a:ln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anchorCtr="0" anchor="ctr" bIns="91400" lIns="91400" spcFirstLastPara="1" rIns="91400" wrap="square" tIns="914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5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71" name="Google Shape;171;p19"/>
          <p:cNvGrpSpPr/>
          <p:nvPr/>
        </p:nvGrpSpPr>
        <p:grpSpPr>
          <a:xfrm>
            <a:off x="610463" y="3273913"/>
            <a:ext cx="471600" cy="471600"/>
            <a:chOff x="686663" y="2892913"/>
            <a:chExt cx="471600" cy="471600"/>
          </a:xfrm>
        </p:grpSpPr>
        <p:sp>
          <p:nvSpPr>
            <p:cNvPr id="172" name="Google Shape;172;p19"/>
            <p:cNvSpPr/>
            <p:nvPr/>
          </p:nvSpPr>
          <p:spPr>
            <a:xfrm>
              <a:off x="686663" y="2892913"/>
              <a:ext cx="471600" cy="471600"/>
            </a:xfrm>
            <a:prstGeom prst="ellipse">
              <a:avLst/>
            </a:prstGeom>
            <a:noFill/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173;p19"/>
            <p:cNvSpPr/>
            <p:nvPr/>
          </p:nvSpPr>
          <p:spPr>
            <a:xfrm>
              <a:off x="762699" y="3002393"/>
              <a:ext cx="319561" cy="252681"/>
            </a:xfrm>
            <a:custGeom>
              <a:rect b="b" l="l" r="r" t="t"/>
              <a:pathLst>
                <a:path extrusionOk="0" h="16120" w="15290">
                  <a:moveTo>
                    <a:pt x="7645" y="1"/>
                  </a:moveTo>
                  <a:lnTo>
                    <a:pt x="7303" y="25"/>
                  </a:lnTo>
                  <a:lnTo>
                    <a:pt x="7010" y="98"/>
                  </a:lnTo>
                  <a:lnTo>
                    <a:pt x="6766" y="172"/>
                  </a:lnTo>
                  <a:lnTo>
                    <a:pt x="6546" y="294"/>
                  </a:lnTo>
                  <a:lnTo>
                    <a:pt x="6351" y="391"/>
                  </a:lnTo>
                  <a:lnTo>
                    <a:pt x="6204" y="538"/>
                  </a:lnTo>
                  <a:lnTo>
                    <a:pt x="6058" y="660"/>
                  </a:lnTo>
                  <a:lnTo>
                    <a:pt x="5960" y="782"/>
                  </a:lnTo>
                  <a:lnTo>
                    <a:pt x="5569" y="856"/>
                  </a:lnTo>
                  <a:lnTo>
                    <a:pt x="5203" y="978"/>
                  </a:lnTo>
                  <a:lnTo>
                    <a:pt x="4885" y="1149"/>
                  </a:lnTo>
                  <a:lnTo>
                    <a:pt x="4617" y="1320"/>
                  </a:lnTo>
                  <a:lnTo>
                    <a:pt x="4372" y="1539"/>
                  </a:lnTo>
                  <a:lnTo>
                    <a:pt x="4177" y="1759"/>
                  </a:lnTo>
                  <a:lnTo>
                    <a:pt x="4030" y="2028"/>
                  </a:lnTo>
                  <a:lnTo>
                    <a:pt x="3908" y="2296"/>
                  </a:lnTo>
                  <a:lnTo>
                    <a:pt x="3811" y="2565"/>
                  </a:lnTo>
                  <a:lnTo>
                    <a:pt x="3737" y="2834"/>
                  </a:lnTo>
                  <a:lnTo>
                    <a:pt x="3689" y="3127"/>
                  </a:lnTo>
                  <a:lnTo>
                    <a:pt x="3640" y="3420"/>
                  </a:lnTo>
                  <a:lnTo>
                    <a:pt x="3640" y="3713"/>
                  </a:lnTo>
                  <a:lnTo>
                    <a:pt x="3640" y="3982"/>
                  </a:lnTo>
                  <a:lnTo>
                    <a:pt x="3689" y="4495"/>
                  </a:lnTo>
                  <a:lnTo>
                    <a:pt x="3689" y="4519"/>
                  </a:lnTo>
                  <a:lnTo>
                    <a:pt x="3566" y="4568"/>
                  </a:lnTo>
                  <a:lnTo>
                    <a:pt x="3469" y="4666"/>
                  </a:lnTo>
                  <a:lnTo>
                    <a:pt x="3395" y="4812"/>
                  </a:lnTo>
                  <a:lnTo>
                    <a:pt x="3322" y="4983"/>
                  </a:lnTo>
                  <a:lnTo>
                    <a:pt x="3273" y="5178"/>
                  </a:lnTo>
                  <a:lnTo>
                    <a:pt x="3249" y="5398"/>
                  </a:lnTo>
                  <a:lnTo>
                    <a:pt x="3224" y="5642"/>
                  </a:lnTo>
                  <a:lnTo>
                    <a:pt x="3249" y="5887"/>
                  </a:lnTo>
                  <a:lnTo>
                    <a:pt x="3298" y="6155"/>
                  </a:lnTo>
                  <a:lnTo>
                    <a:pt x="3347" y="6400"/>
                  </a:lnTo>
                  <a:lnTo>
                    <a:pt x="3444" y="6619"/>
                  </a:lnTo>
                  <a:lnTo>
                    <a:pt x="3542" y="6790"/>
                  </a:lnTo>
                  <a:lnTo>
                    <a:pt x="3640" y="6961"/>
                  </a:lnTo>
                  <a:lnTo>
                    <a:pt x="3762" y="7059"/>
                  </a:lnTo>
                  <a:lnTo>
                    <a:pt x="3884" y="7132"/>
                  </a:lnTo>
                  <a:lnTo>
                    <a:pt x="4030" y="7132"/>
                  </a:lnTo>
                  <a:lnTo>
                    <a:pt x="4104" y="7108"/>
                  </a:lnTo>
                  <a:lnTo>
                    <a:pt x="4275" y="7523"/>
                  </a:lnTo>
                  <a:lnTo>
                    <a:pt x="4494" y="7889"/>
                  </a:lnTo>
                  <a:lnTo>
                    <a:pt x="4714" y="8256"/>
                  </a:lnTo>
                  <a:lnTo>
                    <a:pt x="4983" y="8598"/>
                  </a:lnTo>
                  <a:lnTo>
                    <a:pt x="5252" y="8891"/>
                  </a:lnTo>
                  <a:lnTo>
                    <a:pt x="5545" y="9159"/>
                  </a:lnTo>
                  <a:lnTo>
                    <a:pt x="5862" y="9404"/>
                  </a:lnTo>
                  <a:lnTo>
                    <a:pt x="6180" y="9623"/>
                  </a:lnTo>
                  <a:lnTo>
                    <a:pt x="6180" y="10698"/>
                  </a:lnTo>
                  <a:lnTo>
                    <a:pt x="5667" y="10747"/>
                  </a:lnTo>
                  <a:lnTo>
                    <a:pt x="5081" y="10845"/>
                  </a:lnTo>
                  <a:lnTo>
                    <a:pt x="4519" y="10967"/>
                  </a:lnTo>
                  <a:lnTo>
                    <a:pt x="3957" y="11089"/>
                  </a:lnTo>
                  <a:lnTo>
                    <a:pt x="3420" y="11260"/>
                  </a:lnTo>
                  <a:lnTo>
                    <a:pt x="2931" y="11455"/>
                  </a:lnTo>
                  <a:lnTo>
                    <a:pt x="2467" y="11675"/>
                  </a:lnTo>
                  <a:lnTo>
                    <a:pt x="2028" y="11919"/>
                  </a:lnTo>
                  <a:lnTo>
                    <a:pt x="1637" y="12188"/>
                  </a:lnTo>
                  <a:lnTo>
                    <a:pt x="1271" y="12456"/>
                  </a:lnTo>
                  <a:lnTo>
                    <a:pt x="953" y="12774"/>
                  </a:lnTo>
                  <a:lnTo>
                    <a:pt x="684" y="13116"/>
                  </a:lnTo>
                  <a:lnTo>
                    <a:pt x="440" y="13458"/>
                  </a:lnTo>
                  <a:lnTo>
                    <a:pt x="269" y="13849"/>
                  </a:lnTo>
                  <a:lnTo>
                    <a:pt x="123" y="14239"/>
                  </a:lnTo>
                  <a:lnTo>
                    <a:pt x="49" y="14679"/>
                  </a:lnTo>
                  <a:lnTo>
                    <a:pt x="1" y="15119"/>
                  </a:lnTo>
                  <a:lnTo>
                    <a:pt x="49" y="15167"/>
                  </a:lnTo>
                  <a:lnTo>
                    <a:pt x="245" y="15265"/>
                  </a:lnTo>
                  <a:lnTo>
                    <a:pt x="416" y="15338"/>
                  </a:lnTo>
                  <a:lnTo>
                    <a:pt x="636" y="15436"/>
                  </a:lnTo>
                  <a:lnTo>
                    <a:pt x="904" y="15534"/>
                  </a:lnTo>
                  <a:lnTo>
                    <a:pt x="1271" y="15607"/>
                  </a:lnTo>
                  <a:lnTo>
                    <a:pt x="1710" y="15705"/>
                  </a:lnTo>
                  <a:lnTo>
                    <a:pt x="2223" y="15802"/>
                  </a:lnTo>
                  <a:lnTo>
                    <a:pt x="2834" y="15876"/>
                  </a:lnTo>
                  <a:lnTo>
                    <a:pt x="3566" y="15973"/>
                  </a:lnTo>
                  <a:lnTo>
                    <a:pt x="4397" y="16022"/>
                  </a:lnTo>
                  <a:lnTo>
                    <a:pt x="5325" y="16071"/>
                  </a:lnTo>
                  <a:lnTo>
                    <a:pt x="6399" y="16096"/>
                  </a:lnTo>
                  <a:lnTo>
                    <a:pt x="7621" y="16120"/>
                  </a:lnTo>
                  <a:lnTo>
                    <a:pt x="8817" y="16096"/>
                  </a:lnTo>
                  <a:lnTo>
                    <a:pt x="9892" y="16071"/>
                  </a:lnTo>
                  <a:lnTo>
                    <a:pt x="10844" y="16022"/>
                  </a:lnTo>
                  <a:lnTo>
                    <a:pt x="11675" y="15973"/>
                  </a:lnTo>
                  <a:lnTo>
                    <a:pt x="12408" y="15876"/>
                  </a:lnTo>
                  <a:lnTo>
                    <a:pt x="13018" y="15802"/>
                  </a:lnTo>
                  <a:lnTo>
                    <a:pt x="13555" y="15705"/>
                  </a:lnTo>
                  <a:lnTo>
                    <a:pt x="13995" y="15607"/>
                  </a:lnTo>
                  <a:lnTo>
                    <a:pt x="14361" y="15534"/>
                  </a:lnTo>
                  <a:lnTo>
                    <a:pt x="14654" y="15436"/>
                  </a:lnTo>
                  <a:lnTo>
                    <a:pt x="14874" y="15338"/>
                  </a:lnTo>
                  <a:lnTo>
                    <a:pt x="15045" y="15265"/>
                  </a:lnTo>
                  <a:lnTo>
                    <a:pt x="15216" y="15167"/>
                  </a:lnTo>
                  <a:lnTo>
                    <a:pt x="15289" y="15119"/>
                  </a:lnTo>
                  <a:lnTo>
                    <a:pt x="15241" y="14655"/>
                  </a:lnTo>
                  <a:lnTo>
                    <a:pt x="15167" y="14215"/>
                  </a:lnTo>
                  <a:lnTo>
                    <a:pt x="15045" y="13800"/>
                  </a:lnTo>
                  <a:lnTo>
                    <a:pt x="14874" y="13409"/>
                  </a:lnTo>
                  <a:lnTo>
                    <a:pt x="14630" y="13043"/>
                  </a:lnTo>
                  <a:lnTo>
                    <a:pt x="14361" y="12701"/>
                  </a:lnTo>
                  <a:lnTo>
                    <a:pt x="14044" y="12408"/>
                  </a:lnTo>
                  <a:lnTo>
                    <a:pt x="13678" y="12115"/>
                  </a:lnTo>
                  <a:lnTo>
                    <a:pt x="13287" y="11846"/>
                  </a:lnTo>
                  <a:lnTo>
                    <a:pt x="12847" y="11626"/>
                  </a:lnTo>
                  <a:lnTo>
                    <a:pt x="12359" y="11406"/>
                  </a:lnTo>
                  <a:lnTo>
                    <a:pt x="11846" y="11235"/>
                  </a:lnTo>
                  <a:lnTo>
                    <a:pt x="11284" y="11064"/>
                  </a:lnTo>
                  <a:lnTo>
                    <a:pt x="10698" y="10942"/>
                  </a:lnTo>
                  <a:lnTo>
                    <a:pt x="10063" y="10820"/>
                  </a:lnTo>
                  <a:lnTo>
                    <a:pt x="9428" y="10747"/>
                  </a:lnTo>
                  <a:lnTo>
                    <a:pt x="9110" y="10722"/>
                  </a:lnTo>
                  <a:lnTo>
                    <a:pt x="9110" y="9623"/>
                  </a:lnTo>
                  <a:lnTo>
                    <a:pt x="9428" y="9404"/>
                  </a:lnTo>
                  <a:lnTo>
                    <a:pt x="9745" y="9159"/>
                  </a:lnTo>
                  <a:lnTo>
                    <a:pt x="10039" y="8891"/>
                  </a:lnTo>
                  <a:lnTo>
                    <a:pt x="10332" y="8598"/>
                  </a:lnTo>
                  <a:lnTo>
                    <a:pt x="10576" y="8256"/>
                  </a:lnTo>
                  <a:lnTo>
                    <a:pt x="10796" y="7889"/>
                  </a:lnTo>
                  <a:lnTo>
                    <a:pt x="11015" y="7523"/>
                  </a:lnTo>
                  <a:lnTo>
                    <a:pt x="11186" y="7108"/>
                  </a:lnTo>
                  <a:lnTo>
                    <a:pt x="11260" y="7132"/>
                  </a:lnTo>
                  <a:lnTo>
                    <a:pt x="11406" y="7132"/>
                  </a:lnTo>
                  <a:lnTo>
                    <a:pt x="11528" y="7059"/>
                  </a:lnTo>
                  <a:lnTo>
                    <a:pt x="11650" y="6961"/>
                  </a:lnTo>
                  <a:lnTo>
                    <a:pt x="11748" y="6790"/>
                  </a:lnTo>
                  <a:lnTo>
                    <a:pt x="11846" y="6619"/>
                  </a:lnTo>
                  <a:lnTo>
                    <a:pt x="11944" y="6400"/>
                  </a:lnTo>
                  <a:lnTo>
                    <a:pt x="11992" y="6155"/>
                  </a:lnTo>
                  <a:lnTo>
                    <a:pt x="12041" y="5887"/>
                  </a:lnTo>
                  <a:lnTo>
                    <a:pt x="12066" y="5642"/>
                  </a:lnTo>
                  <a:lnTo>
                    <a:pt x="12041" y="5398"/>
                  </a:lnTo>
                  <a:lnTo>
                    <a:pt x="12017" y="5203"/>
                  </a:lnTo>
                  <a:lnTo>
                    <a:pt x="11968" y="5007"/>
                  </a:lnTo>
                  <a:lnTo>
                    <a:pt x="11919" y="4836"/>
                  </a:lnTo>
                  <a:lnTo>
                    <a:pt x="11846" y="4690"/>
                  </a:lnTo>
                  <a:lnTo>
                    <a:pt x="11748" y="4592"/>
                  </a:lnTo>
                  <a:lnTo>
                    <a:pt x="11626" y="4519"/>
                  </a:lnTo>
                  <a:lnTo>
                    <a:pt x="11699" y="4153"/>
                  </a:lnTo>
                  <a:lnTo>
                    <a:pt x="11724" y="3811"/>
                  </a:lnTo>
                  <a:lnTo>
                    <a:pt x="11724" y="3493"/>
                  </a:lnTo>
                  <a:lnTo>
                    <a:pt x="11724" y="3200"/>
                  </a:lnTo>
                  <a:lnTo>
                    <a:pt x="11699" y="2907"/>
                  </a:lnTo>
                  <a:lnTo>
                    <a:pt x="11650" y="2638"/>
                  </a:lnTo>
                  <a:lnTo>
                    <a:pt x="11577" y="2394"/>
                  </a:lnTo>
                  <a:lnTo>
                    <a:pt x="11504" y="2150"/>
                  </a:lnTo>
                  <a:lnTo>
                    <a:pt x="11406" y="1930"/>
                  </a:lnTo>
                  <a:lnTo>
                    <a:pt x="11309" y="1710"/>
                  </a:lnTo>
                  <a:lnTo>
                    <a:pt x="11186" y="1515"/>
                  </a:lnTo>
                  <a:lnTo>
                    <a:pt x="11040" y="1344"/>
                  </a:lnTo>
                  <a:lnTo>
                    <a:pt x="10893" y="1173"/>
                  </a:lnTo>
                  <a:lnTo>
                    <a:pt x="10747" y="1026"/>
                  </a:lnTo>
                  <a:lnTo>
                    <a:pt x="10429" y="758"/>
                  </a:lnTo>
                  <a:lnTo>
                    <a:pt x="10063" y="562"/>
                  </a:lnTo>
                  <a:lnTo>
                    <a:pt x="9697" y="367"/>
                  </a:lnTo>
                  <a:lnTo>
                    <a:pt x="9330" y="245"/>
                  </a:lnTo>
                  <a:lnTo>
                    <a:pt x="8964" y="147"/>
                  </a:lnTo>
                  <a:lnTo>
                    <a:pt x="8598" y="74"/>
                  </a:lnTo>
                  <a:lnTo>
                    <a:pt x="8256" y="25"/>
                  </a:lnTo>
                  <a:lnTo>
                    <a:pt x="7938" y="1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ctr" bIns="91400" lIns="91400" spcFirstLastPara="1" rIns="91400" wrap="square" tIns="914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5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4" name="Google Shape;174;p19"/>
          <p:cNvGrpSpPr/>
          <p:nvPr/>
        </p:nvGrpSpPr>
        <p:grpSpPr>
          <a:xfrm>
            <a:off x="2953488" y="3273913"/>
            <a:ext cx="471600" cy="471600"/>
            <a:chOff x="2877288" y="2892913"/>
            <a:chExt cx="471600" cy="471600"/>
          </a:xfrm>
        </p:grpSpPr>
        <p:sp>
          <p:nvSpPr>
            <p:cNvPr id="175" name="Google Shape;175;p19"/>
            <p:cNvSpPr/>
            <p:nvPr/>
          </p:nvSpPr>
          <p:spPr>
            <a:xfrm>
              <a:off x="2877288" y="2892913"/>
              <a:ext cx="471600" cy="471600"/>
            </a:xfrm>
            <a:prstGeom prst="ellipse">
              <a:avLst/>
            </a:prstGeom>
            <a:noFill/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76" name="Google Shape;176;p19"/>
            <p:cNvGrpSpPr/>
            <p:nvPr/>
          </p:nvGrpSpPr>
          <p:grpSpPr>
            <a:xfrm>
              <a:off x="2923730" y="3024584"/>
              <a:ext cx="378750" cy="208274"/>
              <a:chOff x="4610450" y="3703750"/>
              <a:chExt cx="453050" cy="332175"/>
            </a:xfrm>
          </p:grpSpPr>
          <p:sp>
            <p:nvSpPr>
              <p:cNvPr id="177" name="Google Shape;177;p19"/>
              <p:cNvSpPr/>
              <p:nvPr/>
            </p:nvSpPr>
            <p:spPr>
              <a:xfrm>
                <a:off x="4610450" y="3703750"/>
                <a:ext cx="453050" cy="332175"/>
              </a:xfrm>
              <a:custGeom>
                <a:rect b="b" l="l" r="r" t="t"/>
                <a:pathLst>
                  <a:path extrusionOk="0" h="13287" w="18122">
                    <a:moveTo>
                      <a:pt x="366" y="0"/>
                    </a:moveTo>
                    <a:lnTo>
                      <a:pt x="293" y="49"/>
                    </a:lnTo>
                    <a:lnTo>
                      <a:pt x="195" y="74"/>
                    </a:lnTo>
                    <a:lnTo>
                      <a:pt x="122" y="147"/>
                    </a:lnTo>
                    <a:lnTo>
                      <a:pt x="73" y="220"/>
                    </a:lnTo>
                    <a:lnTo>
                      <a:pt x="25" y="293"/>
                    </a:lnTo>
                    <a:lnTo>
                      <a:pt x="0" y="391"/>
                    </a:lnTo>
                    <a:lnTo>
                      <a:pt x="0" y="489"/>
                    </a:lnTo>
                    <a:lnTo>
                      <a:pt x="0" y="12798"/>
                    </a:lnTo>
                    <a:lnTo>
                      <a:pt x="0" y="12896"/>
                    </a:lnTo>
                    <a:lnTo>
                      <a:pt x="25" y="12993"/>
                    </a:lnTo>
                    <a:lnTo>
                      <a:pt x="73" y="13067"/>
                    </a:lnTo>
                    <a:lnTo>
                      <a:pt x="122" y="13140"/>
                    </a:lnTo>
                    <a:lnTo>
                      <a:pt x="195" y="13213"/>
                    </a:lnTo>
                    <a:lnTo>
                      <a:pt x="293" y="13238"/>
                    </a:lnTo>
                    <a:lnTo>
                      <a:pt x="366" y="13287"/>
                    </a:lnTo>
                    <a:lnTo>
                      <a:pt x="17756" y="13287"/>
                    </a:lnTo>
                    <a:lnTo>
                      <a:pt x="17829" y="13238"/>
                    </a:lnTo>
                    <a:lnTo>
                      <a:pt x="17927" y="13213"/>
                    </a:lnTo>
                    <a:lnTo>
                      <a:pt x="18000" y="13140"/>
                    </a:lnTo>
                    <a:lnTo>
                      <a:pt x="18049" y="13067"/>
                    </a:lnTo>
                    <a:lnTo>
                      <a:pt x="18098" y="12993"/>
                    </a:lnTo>
                    <a:lnTo>
                      <a:pt x="18122" y="12896"/>
                    </a:lnTo>
                    <a:lnTo>
                      <a:pt x="18122" y="12798"/>
                    </a:lnTo>
                    <a:lnTo>
                      <a:pt x="18122" y="12700"/>
                    </a:lnTo>
                    <a:lnTo>
                      <a:pt x="18098" y="12603"/>
                    </a:lnTo>
                    <a:lnTo>
                      <a:pt x="18049" y="12529"/>
                    </a:lnTo>
                    <a:lnTo>
                      <a:pt x="18000" y="12456"/>
                    </a:lnTo>
                    <a:lnTo>
                      <a:pt x="17927" y="12383"/>
                    </a:lnTo>
                    <a:lnTo>
                      <a:pt x="17829" y="12358"/>
                    </a:lnTo>
                    <a:lnTo>
                      <a:pt x="17756" y="12310"/>
                    </a:lnTo>
                    <a:lnTo>
                      <a:pt x="977" y="12310"/>
                    </a:lnTo>
                    <a:lnTo>
                      <a:pt x="977" y="489"/>
                    </a:lnTo>
                    <a:lnTo>
                      <a:pt x="953" y="391"/>
                    </a:lnTo>
                    <a:lnTo>
                      <a:pt x="928" y="293"/>
                    </a:lnTo>
                    <a:lnTo>
                      <a:pt x="879" y="220"/>
                    </a:lnTo>
                    <a:lnTo>
                      <a:pt x="830" y="147"/>
                    </a:lnTo>
                    <a:lnTo>
                      <a:pt x="757" y="74"/>
                    </a:lnTo>
                    <a:lnTo>
                      <a:pt x="660" y="49"/>
                    </a:lnTo>
                    <a:lnTo>
                      <a:pt x="586" y="0"/>
                    </a:ln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anchorCtr="0" anchor="ctr" bIns="91400" lIns="91400" spcFirstLastPara="1" rIns="91400" wrap="square" tIns="914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5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8" name="Google Shape;178;p19"/>
              <p:cNvSpPr/>
              <p:nvPr/>
            </p:nvSpPr>
            <p:spPr>
              <a:xfrm>
                <a:off x="4642200" y="3730000"/>
                <a:ext cx="389550" cy="249150"/>
              </a:xfrm>
              <a:custGeom>
                <a:rect b="b" l="l" r="r" t="t"/>
                <a:pathLst>
                  <a:path extrusionOk="0" h="9966" w="15582">
                    <a:moveTo>
                      <a:pt x="14752" y="1"/>
                    </a:moveTo>
                    <a:lnTo>
                      <a:pt x="14629" y="49"/>
                    </a:lnTo>
                    <a:lnTo>
                      <a:pt x="14507" y="98"/>
                    </a:lnTo>
                    <a:lnTo>
                      <a:pt x="14410" y="196"/>
                    </a:lnTo>
                    <a:lnTo>
                      <a:pt x="14336" y="294"/>
                    </a:lnTo>
                    <a:lnTo>
                      <a:pt x="14263" y="416"/>
                    </a:lnTo>
                    <a:lnTo>
                      <a:pt x="14239" y="538"/>
                    </a:lnTo>
                    <a:lnTo>
                      <a:pt x="14214" y="684"/>
                    </a:lnTo>
                    <a:lnTo>
                      <a:pt x="14239" y="831"/>
                    </a:lnTo>
                    <a:lnTo>
                      <a:pt x="14288" y="1002"/>
                    </a:lnTo>
                    <a:lnTo>
                      <a:pt x="11308" y="4372"/>
                    </a:lnTo>
                    <a:lnTo>
                      <a:pt x="11161" y="4323"/>
                    </a:lnTo>
                    <a:lnTo>
                      <a:pt x="11015" y="4299"/>
                    </a:lnTo>
                    <a:lnTo>
                      <a:pt x="10844" y="4323"/>
                    </a:lnTo>
                    <a:lnTo>
                      <a:pt x="10087" y="3005"/>
                    </a:lnTo>
                    <a:lnTo>
                      <a:pt x="10160" y="2907"/>
                    </a:lnTo>
                    <a:lnTo>
                      <a:pt x="10209" y="2809"/>
                    </a:lnTo>
                    <a:lnTo>
                      <a:pt x="10233" y="2687"/>
                    </a:lnTo>
                    <a:lnTo>
                      <a:pt x="10233" y="2565"/>
                    </a:lnTo>
                    <a:lnTo>
                      <a:pt x="10233" y="2418"/>
                    </a:lnTo>
                    <a:lnTo>
                      <a:pt x="10184" y="2296"/>
                    </a:lnTo>
                    <a:lnTo>
                      <a:pt x="10136" y="2174"/>
                    </a:lnTo>
                    <a:lnTo>
                      <a:pt x="10038" y="2077"/>
                    </a:lnTo>
                    <a:lnTo>
                      <a:pt x="9940" y="2003"/>
                    </a:lnTo>
                    <a:lnTo>
                      <a:pt x="9818" y="1930"/>
                    </a:lnTo>
                    <a:lnTo>
                      <a:pt x="9696" y="1906"/>
                    </a:lnTo>
                    <a:lnTo>
                      <a:pt x="9549" y="1881"/>
                    </a:lnTo>
                    <a:lnTo>
                      <a:pt x="9427" y="1906"/>
                    </a:lnTo>
                    <a:lnTo>
                      <a:pt x="9281" y="1930"/>
                    </a:lnTo>
                    <a:lnTo>
                      <a:pt x="9183" y="2003"/>
                    </a:lnTo>
                    <a:lnTo>
                      <a:pt x="9085" y="2077"/>
                    </a:lnTo>
                    <a:lnTo>
                      <a:pt x="8988" y="2174"/>
                    </a:lnTo>
                    <a:lnTo>
                      <a:pt x="8939" y="2296"/>
                    </a:lnTo>
                    <a:lnTo>
                      <a:pt x="8890" y="2418"/>
                    </a:lnTo>
                    <a:lnTo>
                      <a:pt x="8866" y="2565"/>
                    </a:lnTo>
                    <a:lnTo>
                      <a:pt x="8890" y="2663"/>
                    </a:lnTo>
                    <a:lnTo>
                      <a:pt x="8914" y="2785"/>
                    </a:lnTo>
                    <a:lnTo>
                      <a:pt x="8939" y="2883"/>
                    </a:lnTo>
                    <a:lnTo>
                      <a:pt x="8988" y="2956"/>
                    </a:lnTo>
                    <a:lnTo>
                      <a:pt x="6521" y="6668"/>
                    </a:lnTo>
                    <a:lnTo>
                      <a:pt x="6399" y="6644"/>
                    </a:lnTo>
                    <a:lnTo>
                      <a:pt x="6130" y="6644"/>
                    </a:lnTo>
                    <a:lnTo>
                      <a:pt x="5959" y="6717"/>
                    </a:lnTo>
                    <a:lnTo>
                      <a:pt x="4714" y="5398"/>
                    </a:lnTo>
                    <a:lnTo>
                      <a:pt x="4763" y="5252"/>
                    </a:lnTo>
                    <a:lnTo>
                      <a:pt x="4763" y="5105"/>
                    </a:lnTo>
                    <a:lnTo>
                      <a:pt x="4763" y="4958"/>
                    </a:lnTo>
                    <a:lnTo>
                      <a:pt x="4714" y="4836"/>
                    </a:lnTo>
                    <a:lnTo>
                      <a:pt x="4665" y="4714"/>
                    </a:lnTo>
                    <a:lnTo>
                      <a:pt x="4567" y="4617"/>
                    </a:lnTo>
                    <a:lnTo>
                      <a:pt x="4470" y="4543"/>
                    </a:lnTo>
                    <a:lnTo>
                      <a:pt x="4347" y="4470"/>
                    </a:lnTo>
                    <a:lnTo>
                      <a:pt x="4225" y="4446"/>
                    </a:lnTo>
                    <a:lnTo>
                      <a:pt x="4079" y="4421"/>
                    </a:lnTo>
                    <a:lnTo>
                      <a:pt x="3957" y="4446"/>
                    </a:lnTo>
                    <a:lnTo>
                      <a:pt x="3810" y="4470"/>
                    </a:lnTo>
                    <a:lnTo>
                      <a:pt x="3712" y="4543"/>
                    </a:lnTo>
                    <a:lnTo>
                      <a:pt x="3615" y="4617"/>
                    </a:lnTo>
                    <a:lnTo>
                      <a:pt x="3517" y="4714"/>
                    </a:lnTo>
                    <a:lnTo>
                      <a:pt x="3468" y="4836"/>
                    </a:lnTo>
                    <a:lnTo>
                      <a:pt x="3419" y="4958"/>
                    </a:lnTo>
                    <a:lnTo>
                      <a:pt x="3395" y="5105"/>
                    </a:lnTo>
                    <a:lnTo>
                      <a:pt x="3419" y="5276"/>
                    </a:lnTo>
                    <a:lnTo>
                      <a:pt x="3493" y="5447"/>
                    </a:lnTo>
                    <a:lnTo>
                      <a:pt x="49" y="9574"/>
                    </a:lnTo>
                    <a:lnTo>
                      <a:pt x="0" y="9648"/>
                    </a:lnTo>
                    <a:lnTo>
                      <a:pt x="0" y="9745"/>
                    </a:lnTo>
                    <a:lnTo>
                      <a:pt x="25" y="9843"/>
                    </a:lnTo>
                    <a:lnTo>
                      <a:pt x="98" y="9916"/>
                    </a:lnTo>
                    <a:lnTo>
                      <a:pt x="171" y="9965"/>
                    </a:lnTo>
                    <a:lnTo>
                      <a:pt x="244" y="9965"/>
                    </a:lnTo>
                    <a:lnTo>
                      <a:pt x="342" y="9941"/>
                    </a:lnTo>
                    <a:lnTo>
                      <a:pt x="440" y="9892"/>
                    </a:lnTo>
                    <a:lnTo>
                      <a:pt x="3859" y="5740"/>
                    </a:lnTo>
                    <a:lnTo>
                      <a:pt x="3981" y="5789"/>
                    </a:lnTo>
                    <a:lnTo>
                      <a:pt x="4079" y="5789"/>
                    </a:lnTo>
                    <a:lnTo>
                      <a:pt x="4225" y="5764"/>
                    </a:lnTo>
                    <a:lnTo>
                      <a:pt x="4347" y="5740"/>
                    </a:lnTo>
                    <a:lnTo>
                      <a:pt x="5642" y="7083"/>
                    </a:lnTo>
                    <a:lnTo>
                      <a:pt x="5617" y="7205"/>
                    </a:lnTo>
                    <a:lnTo>
                      <a:pt x="5617" y="7328"/>
                    </a:lnTo>
                    <a:lnTo>
                      <a:pt x="5617" y="7450"/>
                    </a:lnTo>
                    <a:lnTo>
                      <a:pt x="5666" y="7572"/>
                    </a:lnTo>
                    <a:lnTo>
                      <a:pt x="5740" y="7694"/>
                    </a:lnTo>
                    <a:lnTo>
                      <a:pt x="5813" y="7792"/>
                    </a:lnTo>
                    <a:lnTo>
                      <a:pt x="5910" y="7889"/>
                    </a:lnTo>
                    <a:lnTo>
                      <a:pt x="6033" y="7938"/>
                    </a:lnTo>
                    <a:lnTo>
                      <a:pt x="6155" y="7987"/>
                    </a:lnTo>
                    <a:lnTo>
                      <a:pt x="6301" y="8011"/>
                    </a:lnTo>
                    <a:lnTo>
                      <a:pt x="6448" y="7987"/>
                    </a:lnTo>
                    <a:lnTo>
                      <a:pt x="6570" y="7938"/>
                    </a:lnTo>
                    <a:lnTo>
                      <a:pt x="6692" y="7889"/>
                    </a:lnTo>
                    <a:lnTo>
                      <a:pt x="6790" y="7792"/>
                    </a:lnTo>
                    <a:lnTo>
                      <a:pt x="6863" y="7694"/>
                    </a:lnTo>
                    <a:lnTo>
                      <a:pt x="6936" y="7572"/>
                    </a:lnTo>
                    <a:lnTo>
                      <a:pt x="6961" y="7450"/>
                    </a:lnTo>
                    <a:lnTo>
                      <a:pt x="6985" y="7328"/>
                    </a:lnTo>
                    <a:lnTo>
                      <a:pt x="6961" y="7132"/>
                    </a:lnTo>
                    <a:lnTo>
                      <a:pt x="6887" y="6986"/>
                    </a:lnTo>
                    <a:lnTo>
                      <a:pt x="9403" y="3224"/>
                    </a:lnTo>
                    <a:lnTo>
                      <a:pt x="9549" y="3249"/>
                    </a:lnTo>
                    <a:lnTo>
                      <a:pt x="9647" y="3249"/>
                    </a:lnTo>
                    <a:lnTo>
                      <a:pt x="10429" y="4617"/>
                    </a:lnTo>
                    <a:lnTo>
                      <a:pt x="10355" y="4788"/>
                    </a:lnTo>
                    <a:lnTo>
                      <a:pt x="10331" y="4885"/>
                    </a:lnTo>
                    <a:lnTo>
                      <a:pt x="10331" y="4983"/>
                    </a:lnTo>
                    <a:lnTo>
                      <a:pt x="10331" y="5129"/>
                    </a:lnTo>
                    <a:lnTo>
                      <a:pt x="10380" y="5252"/>
                    </a:lnTo>
                    <a:lnTo>
                      <a:pt x="10429" y="5374"/>
                    </a:lnTo>
                    <a:lnTo>
                      <a:pt x="10526" y="5471"/>
                    </a:lnTo>
                    <a:lnTo>
                      <a:pt x="10624" y="5569"/>
                    </a:lnTo>
                    <a:lnTo>
                      <a:pt x="10746" y="5618"/>
                    </a:lnTo>
                    <a:lnTo>
                      <a:pt x="10868" y="5667"/>
                    </a:lnTo>
                    <a:lnTo>
                      <a:pt x="11137" y="5667"/>
                    </a:lnTo>
                    <a:lnTo>
                      <a:pt x="11284" y="5618"/>
                    </a:lnTo>
                    <a:lnTo>
                      <a:pt x="11381" y="5569"/>
                    </a:lnTo>
                    <a:lnTo>
                      <a:pt x="11479" y="5471"/>
                    </a:lnTo>
                    <a:lnTo>
                      <a:pt x="11577" y="5374"/>
                    </a:lnTo>
                    <a:lnTo>
                      <a:pt x="11625" y="5252"/>
                    </a:lnTo>
                    <a:lnTo>
                      <a:pt x="11674" y="5129"/>
                    </a:lnTo>
                    <a:lnTo>
                      <a:pt x="11699" y="4983"/>
                    </a:lnTo>
                    <a:lnTo>
                      <a:pt x="11674" y="4861"/>
                    </a:lnTo>
                    <a:lnTo>
                      <a:pt x="11650" y="4739"/>
                    </a:lnTo>
                    <a:lnTo>
                      <a:pt x="14654" y="1319"/>
                    </a:lnTo>
                    <a:lnTo>
                      <a:pt x="14776" y="1344"/>
                    </a:lnTo>
                    <a:lnTo>
                      <a:pt x="14898" y="1368"/>
                    </a:lnTo>
                    <a:lnTo>
                      <a:pt x="15045" y="1344"/>
                    </a:lnTo>
                    <a:lnTo>
                      <a:pt x="15167" y="1295"/>
                    </a:lnTo>
                    <a:lnTo>
                      <a:pt x="15289" y="1246"/>
                    </a:lnTo>
                    <a:lnTo>
                      <a:pt x="15387" y="1148"/>
                    </a:lnTo>
                    <a:lnTo>
                      <a:pt x="15460" y="1051"/>
                    </a:lnTo>
                    <a:lnTo>
                      <a:pt x="15533" y="953"/>
                    </a:lnTo>
                    <a:lnTo>
                      <a:pt x="15558" y="807"/>
                    </a:lnTo>
                    <a:lnTo>
                      <a:pt x="15582" y="684"/>
                    </a:lnTo>
                    <a:lnTo>
                      <a:pt x="15558" y="538"/>
                    </a:lnTo>
                    <a:lnTo>
                      <a:pt x="15533" y="416"/>
                    </a:lnTo>
                    <a:lnTo>
                      <a:pt x="15460" y="294"/>
                    </a:lnTo>
                    <a:lnTo>
                      <a:pt x="15387" y="196"/>
                    </a:lnTo>
                    <a:lnTo>
                      <a:pt x="15289" y="98"/>
                    </a:lnTo>
                    <a:lnTo>
                      <a:pt x="15167" y="49"/>
                    </a:lnTo>
                    <a:lnTo>
                      <a:pt x="15045" y="1"/>
                    </a:ln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anchorCtr="0" anchor="ctr" bIns="91400" lIns="91400" spcFirstLastPara="1" rIns="91400" wrap="square" tIns="914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5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79" name="Google Shape;179;p19"/>
          <p:cNvGrpSpPr/>
          <p:nvPr/>
        </p:nvGrpSpPr>
        <p:grpSpPr>
          <a:xfrm>
            <a:off x="2171938" y="3273913"/>
            <a:ext cx="471600" cy="471600"/>
            <a:chOff x="2171938" y="2892913"/>
            <a:chExt cx="471600" cy="471600"/>
          </a:xfrm>
        </p:grpSpPr>
        <p:sp>
          <p:nvSpPr>
            <p:cNvPr id="180" name="Google Shape;180;p19"/>
            <p:cNvSpPr/>
            <p:nvPr/>
          </p:nvSpPr>
          <p:spPr>
            <a:xfrm>
              <a:off x="2171938" y="2892913"/>
              <a:ext cx="471600" cy="471600"/>
            </a:xfrm>
            <a:prstGeom prst="ellipse">
              <a:avLst/>
            </a:prstGeom>
            <a:noFill/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81;p19"/>
            <p:cNvSpPr/>
            <p:nvPr/>
          </p:nvSpPr>
          <p:spPr>
            <a:xfrm>
              <a:off x="2237766" y="3001232"/>
              <a:ext cx="339959" cy="254985"/>
            </a:xfrm>
            <a:custGeom>
              <a:rect b="b" l="l" r="r" t="t"/>
              <a:pathLst>
                <a:path extrusionOk="0" h="16267" w="16266">
                  <a:moveTo>
                    <a:pt x="11503" y="5349"/>
                  </a:moveTo>
                  <a:lnTo>
                    <a:pt x="11650" y="5398"/>
                  </a:lnTo>
                  <a:lnTo>
                    <a:pt x="11796" y="5447"/>
                  </a:lnTo>
                  <a:lnTo>
                    <a:pt x="11919" y="5545"/>
                  </a:lnTo>
                  <a:lnTo>
                    <a:pt x="12065" y="5691"/>
                  </a:lnTo>
                  <a:lnTo>
                    <a:pt x="12163" y="5838"/>
                  </a:lnTo>
                  <a:lnTo>
                    <a:pt x="12212" y="6033"/>
                  </a:lnTo>
                  <a:lnTo>
                    <a:pt x="12236" y="6229"/>
                  </a:lnTo>
                  <a:lnTo>
                    <a:pt x="12236" y="6375"/>
                  </a:lnTo>
                  <a:lnTo>
                    <a:pt x="12187" y="6522"/>
                  </a:lnTo>
                  <a:lnTo>
                    <a:pt x="12138" y="6644"/>
                  </a:lnTo>
                  <a:lnTo>
                    <a:pt x="12041" y="6766"/>
                  </a:lnTo>
                  <a:lnTo>
                    <a:pt x="7938" y="10893"/>
                  </a:lnTo>
                  <a:lnTo>
                    <a:pt x="7816" y="11015"/>
                  </a:lnTo>
                  <a:lnTo>
                    <a:pt x="7645" y="11113"/>
                  </a:lnTo>
                  <a:lnTo>
                    <a:pt x="7474" y="11186"/>
                  </a:lnTo>
                  <a:lnTo>
                    <a:pt x="7303" y="11211"/>
                  </a:lnTo>
                  <a:lnTo>
                    <a:pt x="7083" y="11211"/>
                  </a:lnTo>
                  <a:lnTo>
                    <a:pt x="6912" y="11162"/>
                  </a:lnTo>
                  <a:lnTo>
                    <a:pt x="6765" y="11064"/>
                  </a:lnTo>
                  <a:lnTo>
                    <a:pt x="6619" y="10967"/>
                  </a:lnTo>
                  <a:lnTo>
                    <a:pt x="4567" y="8915"/>
                  </a:lnTo>
                  <a:lnTo>
                    <a:pt x="4470" y="8769"/>
                  </a:lnTo>
                  <a:lnTo>
                    <a:pt x="4372" y="8622"/>
                  </a:lnTo>
                  <a:lnTo>
                    <a:pt x="4323" y="8451"/>
                  </a:lnTo>
                  <a:lnTo>
                    <a:pt x="4323" y="8280"/>
                  </a:lnTo>
                  <a:lnTo>
                    <a:pt x="4323" y="8109"/>
                  </a:lnTo>
                  <a:lnTo>
                    <a:pt x="4372" y="7938"/>
                  </a:lnTo>
                  <a:lnTo>
                    <a:pt x="4470" y="7792"/>
                  </a:lnTo>
                  <a:lnTo>
                    <a:pt x="4567" y="7670"/>
                  </a:lnTo>
                  <a:lnTo>
                    <a:pt x="4714" y="7547"/>
                  </a:lnTo>
                  <a:lnTo>
                    <a:pt x="4860" y="7474"/>
                  </a:lnTo>
                  <a:lnTo>
                    <a:pt x="5031" y="7425"/>
                  </a:lnTo>
                  <a:lnTo>
                    <a:pt x="5202" y="7401"/>
                  </a:lnTo>
                  <a:lnTo>
                    <a:pt x="5373" y="7425"/>
                  </a:lnTo>
                  <a:lnTo>
                    <a:pt x="5520" y="7474"/>
                  </a:lnTo>
                  <a:lnTo>
                    <a:pt x="5691" y="7547"/>
                  </a:lnTo>
                  <a:lnTo>
                    <a:pt x="5813" y="7670"/>
                  </a:lnTo>
                  <a:lnTo>
                    <a:pt x="7181" y="9013"/>
                  </a:lnTo>
                  <a:lnTo>
                    <a:pt x="10673" y="5667"/>
                  </a:lnTo>
                  <a:lnTo>
                    <a:pt x="10820" y="5520"/>
                  </a:lnTo>
                  <a:lnTo>
                    <a:pt x="10991" y="5423"/>
                  </a:lnTo>
                  <a:lnTo>
                    <a:pt x="11161" y="5374"/>
                  </a:lnTo>
                  <a:lnTo>
                    <a:pt x="11357" y="5349"/>
                  </a:lnTo>
                  <a:close/>
                  <a:moveTo>
                    <a:pt x="7718" y="1"/>
                  </a:moveTo>
                  <a:lnTo>
                    <a:pt x="7303" y="50"/>
                  </a:lnTo>
                  <a:lnTo>
                    <a:pt x="6887" y="98"/>
                  </a:lnTo>
                  <a:lnTo>
                    <a:pt x="6497" y="172"/>
                  </a:lnTo>
                  <a:lnTo>
                    <a:pt x="6106" y="245"/>
                  </a:lnTo>
                  <a:lnTo>
                    <a:pt x="5715" y="367"/>
                  </a:lnTo>
                  <a:lnTo>
                    <a:pt x="5349" y="489"/>
                  </a:lnTo>
                  <a:lnTo>
                    <a:pt x="4958" y="636"/>
                  </a:lnTo>
                  <a:lnTo>
                    <a:pt x="4616" y="807"/>
                  </a:lnTo>
                  <a:lnTo>
                    <a:pt x="4250" y="978"/>
                  </a:lnTo>
                  <a:lnTo>
                    <a:pt x="3908" y="1173"/>
                  </a:lnTo>
                  <a:lnTo>
                    <a:pt x="3590" y="1393"/>
                  </a:lnTo>
                  <a:lnTo>
                    <a:pt x="3273" y="1613"/>
                  </a:lnTo>
                  <a:lnTo>
                    <a:pt x="2955" y="1857"/>
                  </a:lnTo>
                  <a:lnTo>
                    <a:pt x="2662" y="2125"/>
                  </a:lnTo>
                  <a:lnTo>
                    <a:pt x="2394" y="2394"/>
                  </a:lnTo>
                  <a:lnTo>
                    <a:pt x="2125" y="2663"/>
                  </a:lnTo>
                  <a:lnTo>
                    <a:pt x="1856" y="2956"/>
                  </a:lnTo>
                  <a:lnTo>
                    <a:pt x="1612" y="3273"/>
                  </a:lnTo>
                  <a:lnTo>
                    <a:pt x="1392" y="3591"/>
                  </a:lnTo>
                  <a:lnTo>
                    <a:pt x="1172" y="3908"/>
                  </a:lnTo>
                  <a:lnTo>
                    <a:pt x="977" y="4250"/>
                  </a:lnTo>
                  <a:lnTo>
                    <a:pt x="806" y="4617"/>
                  </a:lnTo>
                  <a:lnTo>
                    <a:pt x="635" y="4959"/>
                  </a:lnTo>
                  <a:lnTo>
                    <a:pt x="489" y="5349"/>
                  </a:lnTo>
                  <a:lnTo>
                    <a:pt x="366" y="5716"/>
                  </a:lnTo>
                  <a:lnTo>
                    <a:pt x="244" y="6106"/>
                  </a:lnTo>
                  <a:lnTo>
                    <a:pt x="171" y="6497"/>
                  </a:lnTo>
                  <a:lnTo>
                    <a:pt x="98" y="6888"/>
                  </a:lnTo>
                  <a:lnTo>
                    <a:pt x="49" y="7303"/>
                  </a:lnTo>
                  <a:lnTo>
                    <a:pt x="0" y="7718"/>
                  </a:lnTo>
                  <a:lnTo>
                    <a:pt x="0" y="8134"/>
                  </a:lnTo>
                  <a:lnTo>
                    <a:pt x="0" y="8549"/>
                  </a:lnTo>
                  <a:lnTo>
                    <a:pt x="49" y="8964"/>
                  </a:lnTo>
                  <a:lnTo>
                    <a:pt x="98" y="9379"/>
                  </a:lnTo>
                  <a:lnTo>
                    <a:pt x="171" y="9770"/>
                  </a:lnTo>
                  <a:lnTo>
                    <a:pt x="244" y="10161"/>
                  </a:lnTo>
                  <a:lnTo>
                    <a:pt x="366" y="10551"/>
                  </a:lnTo>
                  <a:lnTo>
                    <a:pt x="489" y="10918"/>
                  </a:lnTo>
                  <a:lnTo>
                    <a:pt x="635" y="11309"/>
                  </a:lnTo>
                  <a:lnTo>
                    <a:pt x="806" y="11650"/>
                  </a:lnTo>
                  <a:lnTo>
                    <a:pt x="977" y="12017"/>
                  </a:lnTo>
                  <a:lnTo>
                    <a:pt x="1172" y="12359"/>
                  </a:lnTo>
                  <a:lnTo>
                    <a:pt x="1392" y="12676"/>
                  </a:lnTo>
                  <a:lnTo>
                    <a:pt x="1612" y="12994"/>
                  </a:lnTo>
                  <a:lnTo>
                    <a:pt x="1856" y="13311"/>
                  </a:lnTo>
                  <a:lnTo>
                    <a:pt x="2125" y="13604"/>
                  </a:lnTo>
                  <a:lnTo>
                    <a:pt x="2394" y="13873"/>
                  </a:lnTo>
                  <a:lnTo>
                    <a:pt x="2662" y="14142"/>
                  </a:lnTo>
                  <a:lnTo>
                    <a:pt x="2955" y="14410"/>
                  </a:lnTo>
                  <a:lnTo>
                    <a:pt x="3273" y="14655"/>
                  </a:lnTo>
                  <a:lnTo>
                    <a:pt x="3590" y="14874"/>
                  </a:lnTo>
                  <a:lnTo>
                    <a:pt x="3908" y="15094"/>
                  </a:lnTo>
                  <a:lnTo>
                    <a:pt x="4250" y="15290"/>
                  </a:lnTo>
                  <a:lnTo>
                    <a:pt x="4616" y="15460"/>
                  </a:lnTo>
                  <a:lnTo>
                    <a:pt x="4958" y="15631"/>
                  </a:lnTo>
                  <a:lnTo>
                    <a:pt x="5349" y="15778"/>
                  </a:lnTo>
                  <a:lnTo>
                    <a:pt x="5715" y="15900"/>
                  </a:lnTo>
                  <a:lnTo>
                    <a:pt x="6106" y="16022"/>
                  </a:lnTo>
                  <a:lnTo>
                    <a:pt x="6497" y="16095"/>
                  </a:lnTo>
                  <a:lnTo>
                    <a:pt x="6887" y="16169"/>
                  </a:lnTo>
                  <a:lnTo>
                    <a:pt x="7303" y="16218"/>
                  </a:lnTo>
                  <a:lnTo>
                    <a:pt x="7718" y="16266"/>
                  </a:lnTo>
                  <a:lnTo>
                    <a:pt x="8548" y="16266"/>
                  </a:lnTo>
                  <a:lnTo>
                    <a:pt x="8963" y="16218"/>
                  </a:lnTo>
                  <a:lnTo>
                    <a:pt x="9379" y="16169"/>
                  </a:lnTo>
                  <a:lnTo>
                    <a:pt x="9769" y="16095"/>
                  </a:lnTo>
                  <a:lnTo>
                    <a:pt x="10160" y="16022"/>
                  </a:lnTo>
                  <a:lnTo>
                    <a:pt x="10551" y="15900"/>
                  </a:lnTo>
                  <a:lnTo>
                    <a:pt x="10942" y="15778"/>
                  </a:lnTo>
                  <a:lnTo>
                    <a:pt x="11308" y="15631"/>
                  </a:lnTo>
                  <a:lnTo>
                    <a:pt x="11650" y="15460"/>
                  </a:lnTo>
                  <a:lnTo>
                    <a:pt x="12016" y="15290"/>
                  </a:lnTo>
                  <a:lnTo>
                    <a:pt x="12358" y="15094"/>
                  </a:lnTo>
                  <a:lnTo>
                    <a:pt x="12676" y="14874"/>
                  </a:lnTo>
                  <a:lnTo>
                    <a:pt x="12993" y="14655"/>
                  </a:lnTo>
                  <a:lnTo>
                    <a:pt x="13311" y="14410"/>
                  </a:lnTo>
                  <a:lnTo>
                    <a:pt x="13604" y="14142"/>
                  </a:lnTo>
                  <a:lnTo>
                    <a:pt x="13872" y="13873"/>
                  </a:lnTo>
                  <a:lnTo>
                    <a:pt x="14166" y="13604"/>
                  </a:lnTo>
                  <a:lnTo>
                    <a:pt x="14410" y="13311"/>
                  </a:lnTo>
                  <a:lnTo>
                    <a:pt x="14654" y="12994"/>
                  </a:lnTo>
                  <a:lnTo>
                    <a:pt x="14874" y="12676"/>
                  </a:lnTo>
                  <a:lnTo>
                    <a:pt x="15094" y="12359"/>
                  </a:lnTo>
                  <a:lnTo>
                    <a:pt x="15289" y="12017"/>
                  </a:lnTo>
                  <a:lnTo>
                    <a:pt x="15460" y="11650"/>
                  </a:lnTo>
                  <a:lnTo>
                    <a:pt x="15631" y="11309"/>
                  </a:lnTo>
                  <a:lnTo>
                    <a:pt x="15777" y="10918"/>
                  </a:lnTo>
                  <a:lnTo>
                    <a:pt x="15900" y="10551"/>
                  </a:lnTo>
                  <a:lnTo>
                    <a:pt x="16022" y="10161"/>
                  </a:lnTo>
                  <a:lnTo>
                    <a:pt x="16095" y="9770"/>
                  </a:lnTo>
                  <a:lnTo>
                    <a:pt x="16168" y="9379"/>
                  </a:lnTo>
                  <a:lnTo>
                    <a:pt x="16217" y="8964"/>
                  </a:lnTo>
                  <a:lnTo>
                    <a:pt x="16266" y="8549"/>
                  </a:lnTo>
                  <a:lnTo>
                    <a:pt x="16266" y="8134"/>
                  </a:lnTo>
                  <a:lnTo>
                    <a:pt x="16266" y="7718"/>
                  </a:lnTo>
                  <a:lnTo>
                    <a:pt x="16217" y="7303"/>
                  </a:lnTo>
                  <a:lnTo>
                    <a:pt x="16168" y="6888"/>
                  </a:lnTo>
                  <a:lnTo>
                    <a:pt x="16095" y="6497"/>
                  </a:lnTo>
                  <a:lnTo>
                    <a:pt x="16022" y="6106"/>
                  </a:lnTo>
                  <a:lnTo>
                    <a:pt x="15900" y="5716"/>
                  </a:lnTo>
                  <a:lnTo>
                    <a:pt x="15777" y="5349"/>
                  </a:lnTo>
                  <a:lnTo>
                    <a:pt x="15631" y="4959"/>
                  </a:lnTo>
                  <a:lnTo>
                    <a:pt x="15460" y="4617"/>
                  </a:lnTo>
                  <a:lnTo>
                    <a:pt x="15289" y="4250"/>
                  </a:lnTo>
                  <a:lnTo>
                    <a:pt x="15094" y="3908"/>
                  </a:lnTo>
                  <a:lnTo>
                    <a:pt x="14874" y="3591"/>
                  </a:lnTo>
                  <a:lnTo>
                    <a:pt x="14654" y="3273"/>
                  </a:lnTo>
                  <a:lnTo>
                    <a:pt x="14410" y="2956"/>
                  </a:lnTo>
                  <a:lnTo>
                    <a:pt x="14166" y="2663"/>
                  </a:lnTo>
                  <a:lnTo>
                    <a:pt x="13872" y="2394"/>
                  </a:lnTo>
                  <a:lnTo>
                    <a:pt x="13604" y="2125"/>
                  </a:lnTo>
                  <a:lnTo>
                    <a:pt x="13311" y="1857"/>
                  </a:lnTo>
                  <a:lnTo>
                    <a:pt x="12993" y="1613"/>
                  </a:lnTo>
                  <a:lnTo>
                    <a:pt x="12676" y="1393"/>
                  </a:lnTo>
                  <a:lnTo>
                    <a:pt x="12358" y="1173"/>
                  </a:lnTo>
                  <a:lnTo>
                    <a:pt x="12016" y="978"/>
                  </a:lnTo>
                  <a:lnTo>
                    <a:pt x="11650" y="807"/>
                  </a:lnTo>
                  <a:lnTo>
                    <a:pt x="11308" y="636"/>
                  </a:lnTo>
                  <a:lnTo>
                    <a:pt x="10942" y="489"/>
                  </a:lnTo>
                  <a:lnTo>
                    <a:pt x="10551" y="367"/>
                  </a:lnTo>
                  <a:lnTo>
                    <a:pt x="10160" y="245"/>
                  </a:lnTo>
                  <a:lnTo>
                    <a:pt x="9769" y="172"/>
                  </a:lnTo>
                  <a:lnTo>
                    <a:pt x="9379" y="98"/>
                  </a:lnTo>
                  <a:lnTo>
                    <a:pt x="8963" y="50"/>
                  </a:lnTo>
                  <a:lnTo>
                    <a:pt x="8548" y="1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ctr" bIns="91400" lIns="91400" spcFirstLastPara="1" rIns="91400" wrap="square" tIns="914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5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2" name="Google Shape;182;p19"/>
          <p:cNvGrpSpPr/>
          <p:nvPr/>
        </p:nvGrpSpPr>
        <p:grpSpPr>
          <a:xfrm>
            <a:off x="1391288" y="3273913"/>
            <a:ext cx="471600" cy="471600"/>
            <a:chOff x="1391288" y="2892913"/>
            <a:chExt cx="471600" cy="471600"/>
          </a:xfrm>
        </p:grpSpPr>
        <p:sp>
          <p:nvSpPr>
            <p:cNvPr id="183" name="Google Shape;183;p19"/>
            <p:cNvSpPr/>
            <p:nvPr/>
          </p:nvSpPr>
          <p:spPr>
            <a:xfrm>
              <a:off x="1391288" y="2892913"/>
              <a:ext cx="471600" cy="471600"/>
            </a:xfrm>
            <a:prstGeom prst="ellipse">
              <a:avLst/>
            </a:prstGeom>
            <a:noFill/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84" name="Google Shape;184;p19"/>
            <p:cNvGrpSpPr/>
            <p:nvPr/>
          </p:nvGrpSpPr>
          <p:grpSpPr>
            <a:xfrm>
              <a:off x="1474470" y="2982844"/>
              <a:ext cx="305265" cy="291727"/>
              <a:chOff x="1958100" y="4985350"/>
              <a:chExt cx="365150" cy="465275"/>
            </a:xfrm>
          </p:grpSpPr>
          <p:sp>
            <p:nvSpPr>
              <p:cNvPr id="185" name="Google Shape;185;p19"/>
              <p:cNvSpPr/>
              <p:nvPr/>
            </p:nvSpPr>
            <p:spPr>
              <a:xfrm>
                <a:off x="1958100" y="4985350"/>
                <a:ext cx="365150" cy="465275"/>
              </a:xfrm>
              <a:custGeom>
                <a:rect b="b" l="l" r="r" t="t"/>
                <a:pathLst>
                  <a:path extrusionOk="0" h="18611" w="14606">
                    <a:moveTo>
                      <a:pt x="4152" y="1734"/>
                    </a:moveTo>
                    <a:lnTo>
                      <a:pt x="4274" y="1759"/>
                    </a:lnTo>
                    <a:lnTo>
                      <a:pt x="4397" y="1783"/>
                    </a:lnTo>
                    <a:lnTo>
                      <a:pt x="4543" y="1808"/>
                    </a:lnTo>
                    <a:lnTo>
                      <a:pt x="4812" y="1930"/>
                    </a:lnTo>
                    <a:lnTo>
                      <a:pt x="5105" y="2125"/>
                    </a:lnTo>
                    <a:lnTo>
                      <a:pt x="5398" y="2394"/>
                    </a:lnTo>
                    <a:lnTo>
                      <a:pt x="5496" y="2516"/>
                    </a:lnTo>
                    <a:lnTo>
                      <a:pt x="5593" y="2638"/>
                    </a:lnTo>
                    <a:lnTo>
                      <a:pt x="5789" y="2956"/>
                    </a:lnTo>
                    <a:lnTo>
                      <a:pt x="5935" y="3322"/>
                    </a:lnTo>
                    <a:lnTo>
                      <a:pt x="6057" y="3688"/>
                    </a:lnTo>
                    <a:lnTo>
                      <a:pt x="6155" y="4079"/>
                    </a:lnTo>
                    <a:lnTo>
                      <a:pt x="6204" y="4470"/>
                    </a:lnTo>
                    <a:lnTo>
                      <a:pt x="6277" y="4836"/>
                    </a:lnTo>
                    <a:lnTo>
                      <a:pt x="6302" y="5154"/>
                    </a:lnTo>
                    <a:lnTo>
                      <a:pt x="5984" y="5129"/>
                    </a:lnTo>
                    <a:lnTo>
                      <a:pt x="5618" y="5080"/>
                    </a:lnTo>
                    <a:lnTo>
                      <a:pt x="5227" y="5007"/>
                    </a:lnTo>
                    <a:lnTo>
                      <a:pt x="4836" y="4909"/>
                    </a:lnTo>
                    <a:lnTo>
                      <a:pt x="4470" y="4787"/>
                    </a:lnTo>
                    <a:lnTo>
                      <a:pt x="4104" y="4641"/>
                    </a:lnTo>
                    <a:lnTo>
                      <a:pt x="3786" y="4445"/>
                    </a:lnTo>
                    <a:lnTo>
                      <a:pt x="3664" y="4348"/>
                    </a:lnTo>
                    <a:lnTo>
                      <a:pt x="3542" y="4250"/>
                    </a:lnTo>
                    <a:lnTo>
                      <a:pt x="3273" y="3957"/>
                    </a:lnTo>
                    <a:lnTo>
                      <a:pt x="3078" y="3664"/>
                    </a:lnTo>
                    <a:lnTo>
                      <a:pt x="2956" y="3395"/>
                    </a:lnTo>
                    <a:lnTo>
                      <a:pt x="2931" y="3273"/>
                    </a:lnTo>
                    <a:lnTo>
                      <a:pt x="2907" y="3127"/>
                    </a:lnTo>
                    <a:lnTo>
                      <a:pt x="2882" y="3004"/>
                    </a:lnTo>
                    <a:lnTo>
                      <a:pt x="2907" y="2858"/>
                    </a:lnTo>
                    <a:lnTo>
                      <a:pt x="2931" y="2736"/>
                    </a:lnTo>
                    <a:lnTo>
                      <a:pt x="2956" y="2614"/>
                    </a:lnTo>
                    <a:lnTo>
                      <a:pt x="3004" y="2492"/>
                    </a:lnTo>
                    <a:lnTo>
                      <a:pt x="3078" y="2369"/>
                    </a:lnTo>
                    <a:lnTo>
                      <a:pt x="3273" y="2125"/>
                    </a:lnTo>
                    <a:lnTo>
                      <a:pt x="3517" y="1930"/>
                    </a:lnTo>
                    <a:lnTo>
                      <a:pt x="3639" y="1857"/>
                    </a:lnTo>
                    <a:lnTo>
                      <a:pt x="3762" y="1808"/>
                    </a:lnTo>
                    <a:lnTo>
                      <a:pt x="3884" y="1783"/>
                    </a:lnTo>
                    <a:lnTo>
                      <a:pt x="4006" y="1759"/>
                    </a:lnTo>
                    <a:lnTo>
                      <a:pt x="4152" y="1734"/>
                    </a:lnTo>
                    <a:close/>
                    <a:moveTo>
                      <a:pt x="10454" y="1734"/>
                    </a:moveTo>
                    <a:lnTo>
                      <a:pt x="10600" y="1759"/>
                    </a:lnTo>
                    <a:lnTo>
                      <a:pt x="10722" y="1783"/>
                    </a:lnTo>
                    <a:lnTo>
                      <a:pt x="10844" y="1808"/>
                    </a:lnTo>
                    <a:lnTo>
                      <a:pt x="10966" y="1857"/>
                    </a:lnTo>
                    <a:lnTo>
                      <a:pt x="11089" y="1930"/>
                    </a:lnTo>
                    <a:lnTo>
                      <a:pt x="11333" y="2125"/>
                    </a:lnTo>
                    <a:lnTo>
                      <a:pt x="11528" y="2369"/>
                    </a:lnTo>
                    <a:lnTo>
                      <a:pt x="11601" y="2492"/>
                    </a:lnTo>
                    <a:lnTo>
                      <a:pt x="11650" y="2614"/>
                    </a:lnTo>
                    <a:lnTo>
                      <a:pt x="11675" y="2736"/>
                    </a:lnTo>
                    <a:lnTo>
                      <a:pt x="11699" y="2858"/>
                    </a:lnTo>
                    <a:lnTo>
                      <a:pt x="11724" y="3004"/>
                    </a:lnTo>
                    <a:lnTo>
                      <a:pt x="11699" y="3127"/>
                    </a:lnTo>
                    <a:lnTo>
                      <a:pt x="11675" y="3273"/>
                    </a:lnTo>
                    <a:lnTo>
                      <a:pt x="11650" y="3395"/>
                    </a:lnTo>
                    <a:lnTo>
                      <a:pt x="11528" y="3664"/>
                    </a:lnTo>
                    <a:lnTo>
                      <a:pt x="11333" y="3957"/>
                    </a:lnTo>
                    <a:lnTo>
                      <a:pt x="11064" y="4250"/>
                    </a:lnTo>
                    <a:lnTo>
                      <a:pt x="10942" y="4348"/>
                    </a:lnTo>
                    <a:lnTo>
                      <a:pt x="10820" y="4445"/>
                    </a:lnTo>
                    <a:lnTo>
                      <a:pt x="10502" y="4641"/>
                    </a:lnTo>
                    <a:lnTo>
                      <a:pt x="10136" y="4787"/>
                    </a:lnTo>
                    <a:lnTo>
                      <a:pt x="9770" y="4909"/>
                    </a:lnTo>
                    <a:lnTo>
                      <a:pt x="9379" y="5007"/>
                    </a:lnTo>
                    <a:lnTo>
                      <a:pt x="8988" y="5080"/>
                    </a:lnTo>
                    <a:lnTo>
                      <a:pt x="8622" y="5129"/>
                    </a:lnTo>
                    <a:lnTo>
                      <a:pt x="8304" y="5154"/>
                    </a:lnTo>
                    <a:lnTo>
                      <a:pt x="8329" y="4836"/>
                    </a:lnTo>
                    <a:lnTo>
                      <a:pt x="8402" y="4470"/>
                    </a:lnTo>
                    <a:lnTo>
                      <a:pt x="8451" y="4079"/>
                    </a:lnTo>
                    <a:lnTo>
                      <a:pt x="8549" y="3688"/>
                    </a:lnTo>
                    <a:lnTo>
                      <a:pt x="8671" y="3322"/>
                    </a:lnTo>
                    <a:lnTo>
                      <a:pt x="8817" y="2956"/>
                    </a:lnTo>
                    <a:lnTo>
                      <a:pt x="9013" y="2638"/>
                    </a:lnTo>
                    <a:lnTo>
                      <a:pt x="9110" y="2516"/>
                    </a:lnTo>
                    <a:lnTo>
                      <a:pt x="9208" y="2394"/>
                    </a:lnTo>
                    <a:lnTo>
                      <a:pt x="9501" y="2125"/>
                    </a:lnTo>
                    <a:lnTo>
                      <a:pt x="9794" y="1930"/>
                    </a:lnTo>
                    <a:lnTo>
                      <a:pt x="10063" y="1808"/>
                    </a:lnTo>
                    <a:lnTo>
                      <a:pt x="10209" y="1783"/>
                    </a:lnTo>
                    <a:lnTo>
                      <a:pt x="10331" y="1759"/>
                    </a:lnTo>
                    <a:lnTo>
                      <a:pt x="10454" y="1734"/>
                    </a:lnTo>
                    <a:close/>
                    <a:moveTo>
                      <a:pt x="3639" y="0"/>
                    </a:moveTo>
                    <a:lnTo>
                      <a:pt x="3395" y="25"/>
                    </a:lnTo>
                    <a:lnTo>
                      <a:pt x="3151" y="74"/>
                    </a:lnTo>
                    <a:lnTo>
                      <a:pt x="2907" y="147"/>
                    </a:lnTo>
                    <a:lnTo>
                      <a:pt x="2687" y="220"/>
                    </a:lnTo>
                    <a:lnTo>
                      <a:pt x="2467" y="342"/>
                    </a:lnTo>
                    <a:lnTo>
                      <a:pt x="2272" y="464"/>
                    </a:lnTo>
                    <a:lnTo>
                      <a:pt x="2101" y="611"/>
                    </a:lnTo>
                    <a:lnTo>
                      <a:pt x="1930" y="782"/>
                    </a:lnTo>
                    <a:lnTo>
                      <a:pt x="1759" y="953"/>
                    </a:lnTo>
                    <a:lnTo>
                      <a:pt x="1612" y="1124"/>
                    </a:lnTo>
                    <a:lnTo>
                      <a:pt x="1490" y="1344"/>
                    </a:lnTo>
                    <a:lnTo>
                      <a:pt x="1368" y="1539"/>
                    </a:lnTo>
                    <a:lnTo>
                      <a:pt x="1295" y="1759"/>
                    </a:lnTo>
                    <a:lnTo>
                      <a:pt x="1222" y="2003"/>
                    </a:lnTo>
                    <a:lnTo>
                      <a:pt x="1173" y="2247"/>
                    </a:lnTo>
                    <a:lnTo>
                      <a:pt x="1148" y="2492"/>
                    </a:lnTo>
                    <a:lnTo>
                      <a:pt x="1173" y="2760"/>
                    </a:lnTo>
                    <a:lnTo>
                      <a:pt x="1197" y="3029"/>
                    </a:lnTo>
                    <a:lnTo>
                      <a:pt x="1295" y="3298"/>
                    </a:lnTo>
                    <a:lnTo>
                      <a:pt x="1393" y="3566"/>
                    </a:lnTo>
                    <a:lnTo>
                      <a:pt x="1539" y="3859"/>
                    </a:lnTo>
                    <a:lnTo>
                      <a:pt x="1734" y="4152"/>
                    </a:lnTo>
                    <a:lnTo>
                      <a:pt x="1954" y="4445"/>
                    </a:lnTo>
                    <a:lnTo>
                      <a:pt x="2223" y="4739"/>
                    </a:lnTo>
                    <a:lnTo>
                      <a:pt x="2394" y="4885"/>
                    </a:lnTo>
                    <a:lnTo>
                      <a:pt x="2565" y="5007"/>
                    </a:lnTo>
                    <a:lnTo>
                      <a:pt x="2931" y="5251"/>
                    </a:lnTo>
                    <a:lnTo>
                      <a:pt x="3346" y="5471"/>
                    </a:lnTo>
                    <a:lnTo>
                      <a:pt x="3762" y="5642"/>
                    </a:lnTo>
                    <a:lnTo>
                      <a:pt x="391" y="5642"/>
                    </a:lnTo>
                    <a:lnTo>
                      <a:pt x="318" y="5667"/>
                    </a:lnTo>
                    <a:lnTo>
                      <a:pt x="220" y="5715"/>
                    </a:lnTo>
                    <a:lnTo>
                      <a:pt x="147" y="5789"/>
                    </a:lnTo>
                    <a:lnTo>
                      <a:pt x="98" y="5838"/>
                    </a:lnTo>
                    <a:lnTo>
                      <a:pt x="49" y="5935"/>
                    </a:lnTo>
                    <a:lnTo>
                      <a:pt x="25" y="6033"/>
                    </a:lnTo>
                    <a:lnTo>
                      <a:pt x="0" y="6131"/>
                    </a:lnTo>
                    <a:lnTo>
                      <a:pt x="0" y="9599"/>
                    </a:lnTo>
                    <a:lnTo>
                      <a:pt x="5325" y="9599"/>
                    </a:lnTo>
                    <a:lnTo>
                      <a:pt x="5325" y="6009"/>
                    </a:lnTo>
                    <a:lnTo>
                      <a:pt x="5813" y="6082"/>
                    </a:lnTo>
                    <a:lnTo>
                      <a:pt x="5813" y="18611"/>
                    </a:lnTo>
                    <a:lnTo>
                      <a:pt x="8793" y="18611"/>
                    </a:lnTo>
                    <a:lnTo>
                      <a:pt x="8793" y="6082"/>
                    </a:lnTo>
                    <a:lnTo>
                      <a:pt x="9281" y="6009"/>
                    </a:lnTo>
                    <a:lnTo>
                      <a:pt x="9281" y="9599"/>
                    </a:lnTo>
                    <a:lnTo>
                      <a:pt x="14605" y="9599"/>
                    </a:lnTo>
                    <a:lnTo>
                      <a:pt x="14605" y="6131"/>
                    </a:lnTo>
                    <a:lnTo>
                      <a:pt x="14581" y="6033"/>
                    </a:lnTo>
                    <a:lnTo>
                      <a:pt x="14557" y="5935"/>
                    </a:lnTo>
                    <a:lnTo>
                      <a:pt x="14508" y="5838"/>
                    </a:lnTo>
                    <a:lnTo>
                      <a:pt x="14459" y="5789"/>
                    </a:lnTo>
                    <a:lnTo>
                      <a:pt x="14386" y="5715"/>
                    </a:lnTo>
                    <a:lnTo>
                      <a:pt x="14288" y="5667"/>
                    </a:lnTo>
                    <a:lnTo>
                      <a:pt x="14215" y="5642"/>
                    </a:lnTo>
                    <a:lnTo>
                      <a:pt x="10844" y="5642"/>
                    </a:lnTo>
                    <a:lnTo>
                      <a:pt x="11259" y="5471"/>
                    </a:lnTo>
                    <a:lnTo>
                      <a:pt x="11675" y="5251"/>
                    </a:lnTo>
                    <a:lnTo>
                      <a:pt x="12041" y="5007"/>
                    </a:lnTo>
                    <a:lnTo>
                      <a:pt x="12212" y="4885"/>
                    </a:lnTo>
                    <a:lnTo>
                      <a:pt x="12383" y="4739"/>
                    </a:lnTo>
                    <a:lnTo>
                      <a:pt x="12652" y="4445"/>
                    </a:lnTo>
                    <a:lnTo>
                      <a:pt x="12871" y="4152"/>
                    </a:lnTo>
                    <a:lnTo>
                      <a:pt x="13067" y="3859"/>
                    </a:lnTo>
                    <a:lnTo>
                      <a:pt x="13213" y="3566"/>
                    </a:lnTo>
                    <a:lnTo>
                      <a:pt x="13311" y="3298"/>
                    </a:lnTo>
                    <a:lnTo>
                      <a:pt x="13409" y="3029"/>
                    </a:lnTo>
                    <a:lnTo>
                      <a:pt x="13433" y="2760"/>
                    </a:lnTo>
                    <a:lnTo>
                      <a:pt x="13458" y="2492"/>
                    </a:lnTo>
                    <a:lnTo>
                      <a:pt x="13433" y="2247"/>
                    </a:lnTo>
                    <a:lnTo>
                      <a:pt x="13384" y="2003"/>
                    </a:lnTo>
                    <a:lnTo>
                      <a:pt x="13311" y="1759"/>
                    </a:lnTo>
                    <a:lnTo>
                      <a:pt x="13238" y="1539"/>
                    </a:lnTo>
                    <a:lnTo>
                      <a:pt x="13116" y="1344"/>
                    </a:lnTo>
                    <a:lnTo>
                      <a:pt x="12994" y="1124"/>
                    </a:lnTo>
                    <a:lnTo>
                      <a:pt x="12847" y="953"/>
                    </a:lnTo>
                    <a:lnTo>
                      <a:pt x="12676" y="782"/>
                    </a:lnTo>
                    <a:lnTo>
                      <a:pt x="12505" y="611"/>
                    </a:lnTo>
                    <a:lnTo>
                      <a:pt x="12334" y="464"/>
                    </a:lnTo>
                    <a:lnTo>
                      <a:pt x="12139" y="342"/>
                    </a:lnTo>
                    <a:lnTo>
                      <a:pt x="11919" y="220"/>
                    </a:lnTo>
                    <a:lnTo>
                      <a:pt x="11699" y="147"/>
                    </a:lnTo>
                    <a:lnTo>
                      <a:pt x="11455" y="74"/>
                    </a:lnTo>
                    <a:lnTo>
                      <a:pt x="11211" y="25"/>
                    </a:lnTo>
                    <a:lnTo>
                      <a:pt x="10966" y="0"/>
                    </a:lnTo>
                    <a:lnTo>
                      <a:pt x="10698" y="25"/>
                    </a:lnTo>
                    <a:lnTo>
                      <a:pt x="10429" y="49"/>
                    </a:lnTo>
                    <a:lnTo>
                      <a:pt x="10160" y="147"/>
                    </a:lnTo>
                    <a:lnTo>
                      <a:pt x="9892" y="245"/>
                    </a:lnTo>
                    <a:lnTo>
                      <a:pt x="9599" y="391"/>
                    </a:lnTo>
                    <a:lnTo>
                      <a:pt x="9306" y="587"/>
                    </a:lnTo>
                    <a:lnTo>
                      <a:pt x="9013" y="806"/>
                    </a:lnTo>
                    <a:lnTo>
                      <a:pt x="8719" y="1075"/>
                    </a:lnTo>
                    <a:lnTo>
                      <a:pt x="8475" y="1368"/>
                    </a:lnTo>
                    <a:lnTo>
                      <a:pt x="8280" y="1661"/>
                    </a:lnTo>
                    <a:lnTo>
                      <a:pt x="8084" y="2003"/>
                    </a:lnTo>
                    <a:lnTo>
                      <a:pt x="7914" y="2369"/>
                    </a:lnTo>
                    <a:lnTo>
                      <a:pt x="7791" y="2736"/>
                    </a:lnTo>
                    <a:lnTo>
                      <a:pt x="7669" y="3102"/>
                    </a:lnTo>
                    <a:lnTo>
                      <a:pt x="7572" y="3469"/>
                    </a:lnTo>
                    <a:lnTo>
                      <a:pt x="7498" y="3835"/>
                    </a:lnTo>
                    <a:lnTo>
                      <a:pt x="7401" y="4519"/>
                    </a:lnTo>
                    <a:lnTo>
                      <a:pt x="7327" y="5080"/>
                    </a:lnTo>
                    <a:lnTo>
                      <a:pt x="7303" y="5667"/>
                    </a:lnTo>
                    <a:lnTo>
                      <a:pt x="7279" y="5080"/>
                    </a:lnTo>
                    <a:lnTo>
                      <a:pt x="7205" y="4519"/>
                    </a:lnTo>
                    <a:lnTo>
                      <a:pt x="7108" y="3835"/>
                    </a:lnTo>
                    <a:lnTo>
                      <a:pt x="7034" y="3469"/>
                    </a:lnTo>
                    <a:lnTo>
                      <a:pt x="6937" y="3102"/>
                    </a:lnTo>
                    <a:lnTo>
                      <a:pt x="6814" y="2736"/>
                    </a:lnTo>
                    <a:lnTo>
                      <a:pt x="6692" y="2369"/>
                    </a:lnTo>
                    <a:lnTo>
                      <a:pt x="6521" y="2003"/>
                    </a:lnTo>
                    <a:lnTo>
                      <a:pt x="6326" y="1661"/>
                    </a:lnTo>
                    <a:lnTo>
                      <a:pt x="6131" y="1368"/>
                    </a:lnTo>
                    <a:lnTo>
                      <a:pt x="5886" y="1075"/>
                    </a:lnTo>
                    <a:lnTo>
                      <a:pt x="5593" y="806"/>
                    </a:lnTo>
                    <a:lnTo>
                      <a:pt x="5300" y="587"/>
                    </a:lnTo>
                    <a:lnTo>
                      <a:pt x="5007" y="391"/>
                    </a:lnTo>
                    <a:lnTo>
                      <a:pt x="4714" y="245"/>
                    </a:lnTo>
                    <a:lnTo>
                      <a:pt x="4445" y="147"/>
                    </a:lnTo>
                    <a:lnTo>
                      <a:pt x="4177" y="49"/>
                    </a:lnTo>
                    <a:lnTo>
                      <a:pt x="3908" y="25"/>
                    </a:lnTo>
                    <a:lnTo>
                      <a:pt x="3639" y="0"/>
                    </a:ln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anchorCtr="0" anchor="ctr" bIns="91400" lIns="91400" spcFirstLastPara="1" rIns="91400" wrap="square" tIns="914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5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6" name="Google Shape;186;p19"/>
              <p:cNvSpPr/>
              <p:nvPr/>
            </p:nvSpPr>
            <p:spPr>
              <a:xfrm>
                <a:off x="1977625" y="5237525"/>
                <a:ext cx="113600" cy="213100"/>
              </a:xfrm>
              <a:custGeom>
                <a:rect b="b" l="l" r="r" t="t"/>
                <a:pathLst>
                  <a:path extrusionOk="0" h="8524" w="4544">
                    <a:moveTo>
                      <a:pt x="1" y="0"/>
                    </a:moveTo>
                    <a:lnTo>
                      <a:pt x="1" y="8035"/>
                    </a:lnTo>
                    <a:lnTo>
                      <a:pt x="25" y="8133"/>
                    </a:lnTo>
                    <a:lnTo>
                      <a:pt x="50" y="8231"/>
                    </a:lnTo>
                    <a:lnTo>
                      <a:pt x="99" y="8304"/>
                    </a:lnTo>
                    <a:lnTo>
                      <a:pt x="148" y="8377"/>
                    </a:lnTo>
                    <a:lnTo>
                      <a:pt x="221" y="8426"/>
                    </a:lnTo>
                    <a:lnTo>
                      <a:pt x="318" y="8475"/>
                    </a:lnTo>
                    <a:lnTo>
                      <a:pt x="392" y="8499"/>
                    </a:lnTo>
                    <a:lnTo>
                      <a:pt x="489" y="8524"/>
                    </a:lnTo>
                    <a:lnTo>
                      <a:pt x="4544" y="8524"/>
                    </a:lnTo>
                    <a:lnTo>
                      <a:pt x="4544" y="0"/>
                    </a:ln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anchorCtr="0" anchor="ctr" bIns="91400" lIns="91400" spcFirstLastPara="1" rIns="91400" wrap="square" tIns="914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5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7" name="Google Shape;187;p19"/>
              <p:cNvSpPr/>
              <p:nvPr/>
            </p:nvSpPr>
            <p:spPr>
              <a:xfrm>
                <a:off x="2190125" y="5237525"/>
                <a:ext cx="113575" cy="213100"/>
              </a:xfrm>
              <a:custGeom>
                <a:rect b="b" l="l" r="r" t="t"/>
                <a:pathLst>
                  <a:path extrusionOk="0" h="8524" w="4543">
                    <a:moveTo>
                      <a:pt x="0" y="0"/>
                    </a:moveTo>
                    <a:lnTo>
                      <a:pt x="0" y="8524"/>
                    </a:lnTo>
                    <a:lnTo>
                      <a:pt x="4054" y="8524"/>
                    </a:lnTo>
                    <a:lnTo>
                      <a:pt x="4152" y="8499"/>
                    </a:lnTo>
                    <a:lnTo>
                      <a:pt x="4225" y="8475"/>
                    </a:lnTo>
                    <a:lnTo>
                      <a:pt x="4323" y="8426"/>
                    </a:lnTo>
                    <a:lnTo>
                      <a:pt x="4396" y="8377"/>
                    </a:lnTo>
                    <a:lnTo>
                      <a:pt x="4445" y="8304"/>
                    </a:lnTo>
                    <a:lnTo>
                      <a:pt x="4494" y="8231"/>
                    </a:lnTo>
                    <a:lnTo>
                      <a:pt x="4518" y="8133"/>
                    </a:lnTo>
                    <a:lnTo>
                      <a:pt x="4543" y="8035"/>
                    </a:lnTo>
                    <a:lnTo>
                      <a:pt x="4543" y="0"/>
                    </a:ln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anchorCtr="0" anchor="ctr" bIns="91400" lIns="91400" spcFirstLastPara="1" rIns="91400" wrap="square" tIns="914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5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8" name="Google Shape;188;p19"/>
          <p:cNvGrpSpPr/>
          <p:nvPr/>
        </p:nvGrpSpPr>
        <p:grpSpPr>
          <a:xfrm>
            <a:off x="6425825" y="3273913"/>
            <a:ext cx="471600" cy="471600"/>
            <a:chOff x="6267850" y="3354563"/>
            <a:chExt cx="471600" cy="471600"/>
          </a:xfrm>
        </p:grpSpPr>
        <p:sp>
          <p:nvSpPr>
            <p:cNvPr id="189" name="Google Shape;189;p19"/>
            <p:cNvSpPr/>
            <p:nvPr/>
          </p:nvSpPr>
          <p:spPr>
            <a:xfrm>
              <a:off x="6267850" y="3354563"/>
              <a:ext cx="471600" cy="471600"/>
            </a:xfrm>
            <a:prstGeom prst="ellipse">
              <a:avLst/>
            </a:prstGeom>
            <a:noFill/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90" name="Google Shape;190;p19"/>
            <p:cNvGrpSpPr/>
            <p:nvPr/>
          </p:nvGrpSpPr>
          <p:grpSpPr>
            <a:xfrm>
              <a:off x="6320401" y="3480673"/>
              <a:ext cx="366502" cy="219372"/>
              <a:chOff x="1921475" y="3695200"/>
              <a:chExt cx="438400" cy="349875"/>
            </a:xfrm>
          </p:grpSpPr>
          <p:sp>
            <p:nvSpPr>
              <p:cNvPr id="191" name="Google Shape;191;p19"/>
              <p:cNvSpPr/>
              <p:nvPr/>
            </p:nvSpPr>
            <p:spPr>
              <a:xfrm>
                <a:off x="2246900" y="3992550"/>
                <a:ext cx="52525" cy="52525"/>
              </a:xfrm>
              <a:custGeom>
                <a:rect b="b" l="l" r="r" t="t"/>
                <a:pathLst>
                  <a:path extrusionOk="0" h="2101" w="2101">
                    <a:moveTo>
                      <a:pt x="831" y="1"/>
                    </a:moveTo>
                    <a:lnTo>
                      <a:pt x="636" y="74"/>
                    </a:lnTo>
                    <a:lnTo>
                      <a:pt x="465" y="171"/>
                    </a:lnTo>
                    <a:lnTo>
                      <a:pt x="318" y="294"/>
                    </a:lnTo>
                    <a:lnTo>
                      <a:pt x="172" y="440"/>
                    </a:lnTo>
                    <a:lnTo>
                      <a:pt x="74" y="636"/>
                    </a:lnTo>
                    <a:lnTo>
                      <a:pt x="25" y="831"/>
                    </a:lnTo>
                    <a:lnTo>
                      <a:pt x="1" y="1051"/>
                    </a:lnTo>
                    <a:lnTo>
                      <a:pt x="25" y="1246"/>
                    </a:lnTo>
                    <a:lnTo>
                      <a:pt x="74" y="1441"/>
                    </a:lnTo>
                    <a:lnTo>
                      <a:pt x="172" y="1637"/>
                    </a:lnTo>
                    <a:lnTo>
                      <a:pt x="318" y="1783"/>
                    </a:lnTo>
                    <a:lnTo>
                      <a:pt x="465" y="1906"/>
                    </a:lnTo>
                    <a:lnTo>
                      <a:pt x="636" y="2003"/>
                    </a:lnTo>
                    <a:lnTo>
                      <a:pt x="831" y="2076"/>
                    </a:lnTo>
                    <a:lnTo>
                      <a:pt x="1051" y="2101"/>
                    </a:lnTo>
                    <a:lnTo>
                      <a:pt x="1271" y="2076"/>
                    </a:lnTo>
                    <a:lnTo>
                      <a:pt x="1466" y="2003"/>
                    </a:lnTo>
                    <a:lnTo>
                      <a:pt x="1637" y="1906"/>
                    </a:lnTo>
                    <a:lnTo>
                      <a:pt x="1783" y="1783"/>
                    </a:lnTo>
                    <a:lnTo>
                      <a:pt x="1930" y="1637"/>
                    </a:lnTo>
                    <a:lnTo>
                      <a:pt x="2028" y="1441"/>
                    </a:lnTo>
                    <a:lnTo>
                      <a:pt x="2077" y="1246"/>
                    </a:lnTo>
                    <a:lnTo>
                      <a:pt x="2101" y="1051"/>
                    </a:lnTo>
                    <a:lnTo>
                      <a:pt x="2077" y="831"/>
                    </a:lnTo>
                    <a:lnTo>
                      <a:pt x="2028" y="636"/>
                    </a:lnTo>
                    <a:lnTo>
                      <a:pt x="1930" y="440"/>
                    </a:lnTo>
                    <a:lnTo>
                      <a:pt x="1783" y="294"/>
                    </a:lnTo>
                    <a:lnTo>
                      <a:pt x="1637" y="171"/>
                    </a:lnTo>
                    <a:lnTo>
                      <a:pt x="1466" y="74"/>
                    </a:lnTo>
                    <a:lnTo>
                      <a:pt x="1271" y="1"/>
                    </a:ln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anchorCtr="0" anchor="ctr" bIns="91400" lIns="91400" spcFirstLastPara="1" rIns="91400" wrap="square" tIns="914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5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2" name="Google Shape;192;p19"/>
              <p:cNvSpPr/>
              <p:nvPr/>
            </p:nvSpPr>
            <p:spPr>
              <a:xfrm>
                <a:off x="2033800" y="3992550"/>
                <a:ext cx="52550" cy="52525"/>
              </a:xfrm>
              <a:custGeom>
                <a:rect b="b" l="l" r="r" t="t"/>
                <a:pathLst>
                  <a:path extrusionOk="0" h="2101" w="2102">
                    <a:moveTo>
                      <a:pt x="831" y="1"/>
                    </a:moveTo>
                    <a:lnTo>
                      <a:pt x="636" y="74"/>
                    </a:lnTo>
                    <a:lnTo>
                      <a:pt x="465" y="171"/>
                    </a:lnTo>
                    <a:lnTo>
                      <a:pt x="318" y="294"/>
                    </a:lnTo>
                    <a:lnTo>
                      <a:pt x="172" y="440"/>
                    </a:lnTo>
                    <a:lnTo>
                      <a:pt x="74" y="636"/>
                    </a:lnTo>
                    <a:lnTo>
                      <a:pt x="25" y="831"/>
                    </a:lnTo>
                    <a:lnTo>
                      <a:pt x="1" y="1051"/>
                    </a:lnTo>
                    <a:lnTo>
                      <a:pt x="25" y="1246"/>
                    </a:lnTo>
                    <a:lnTo>
                      <a:pt x="74" y="1441"/>
                    </a:lnTo>
                    <a:lnTo>
                      <a:pt x="172" y="1637"/>
                    </a:lnTo>
                    <a:lnTo>
                      <a:pt x="318" y="1783"/>
                    </a:lnTo>
                    <a:lnTo>
                      <a:pt x="465" y="1906"/>
                    </a:lnTo>
                    <a:lnTo>
                      <a:pt x="636" y="2003"/>
                    </a:lnTo>
                    <a:lnTo>
                      <a:pt x="831" y="2076"/>
                    </a:lnTo>
                    <a:lnTo>
                      <a:pt x="1051" y="2101"/>
                    </a:lnTo>
                    <a:lnTo>
                      <a:pt x="1271" y="2076"/>
                    </a:lnTo>
                    <a:lnTo>
                      <a:pt x="1466" y="2003"/>
                    </a:lnTo>
                    <a:lnTo>
                      <a:pt x="1637" y="1906"/>
                    </a:lnTo>
                    <a:lnTo>
                      <a:pt x="1784" y="1783"/>
                    </a:lnTo>
                    <a:lnTo>
                      <a:pt x="1930" y="1637"/>
                    </a:lnTo>
                    <a:lnTo>
                      <a:pt x="2028" y="1441"/>
                    </a:lnTo>
                    <a:lnTo>
                      <a:pt x="2077" y="1246"/>
                    </a:lnTo>
                    <a:lnTo>
                      <a:pt x="2101" y="1051"/>
                    </a:lnTo>
                    <a:lnTo>
                      <a:pt x="2077" y="831"/>
                    </a:lnTo>
                    <a:lnTo>
                      <a:pt x="2028" y="636"/>
                    </a:lnTo>
                    <a:lnTo>
                      <a:pt x="1930" y="440"/>
                    </a:lnTo>
                    <a:lnTo>
                      <a:pt x="1784" y="294"/>
                    </a:lnTo>
                    <a:lnTo>
                      <a:pt x="1637" y="171"/>
                    </a:lnTo>
                    <a:lnTo>
                      <a:pt x="1466" y="74"/>
                    </a:lnTo>
                    <a:lnTo>
                      <a:pt x="1271" y="1"/>
                    </a:ln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anchorCtr="0" anchor="ctr" bIns="91400" lIns="91400" spcFirstLastPara="1" rIns="91400" wrap="square" tIns="914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5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3" name="Google Shape;193;p19"/>
              <p:cNvSpPr/>
              <p:nvPr/>
            </p:nvSpPr>
            <p:spPr>
              <a:xfrm>
                <a:off x="1921475" y="3695200"/>
                <a:ext cx="438400" cy="297975"/>
              </a:xfrm>
              <a:custGeom>
                <a:rect b="b" l="l" r="r" t="t"/>
                <a:pathLst>
                  <a:path extrusionOk="0" h="11919" w="17536">
                    <a:moveTo>
                      <a:pt x="15729" y="3371"/>
                    </a:moveTo>
                    <a:lnTo>
                      <a:pt x="15826" y="3395"/>
                    </a:lnTo>
                    <a:lnTo>
                      <a:pt x="15899" y="3444"/>
                    </a:lnTo>
                    <a:lnTo>
                      <a:pt x="15948" y="3517"/>
                    </a:lnTo>
                    <a:lnTo>
                      <a:pt x="15973" y="3615"/>
                    </a:lnTo>
                    <a:lnTo>
                      <a:pt x="15948" y="3713"/>
                    </a:lnTo>
                    <a:lnTo>
                      <a:pt x="13994" y="8060"/>
                    </a:lnTo>
                    <a:lnTo>
                      <a:pt x="13946" y="8133"/>
                    </a:lnTo>
                    <a:lnTo>
                      <a:pt x="13897" y="8158"/>
                    </a:lnTo>
                    <a:lnTo>
                      <a:pt x="13848" y="8207"/>
                    </a:lnTo>
                    <a:lnTo>
                      <a:pt x="13775" y="8207"/>
                    </a:lnTo>
                    <a:lnTo>
                      <a:pt x="13677" y="8182"/>
                    </a:lnTo>
                    <a:lnTo>
                      <a:pt x="13604" y="8133"/>
                    </a:lnTo>
                    <a:lnTo>
                      <a:pt x="13555" y="8036"/>
                    </a:lnTo>
                    <a:lnTo>
                      <a:pt x="13530" y="7962"/>
                    </a:lnTo>
                    <a:lnTo>
                      <a:pt x="13555" y="7865"/>
                    </a:lnTo>
                    <a:lnTo>
                      <a:pt x="15509" y="3517"/>
                    </a:lnTo>
                    <a:lnTo>
                      <a:pt x="15558" y="3420"/>
                    </a:lnTo>
                    <a:lnTo>
                      <a:pt x="15631" y="3371"/>
                    </a:lnTo>
                    <a:close/>
                    <a:moveTo>
                      <a:pt x="13628" y="3273"/>
                    </a:moveTo>
                    <a:lnTo>
                      <a:pt x="13726" y="3298"/>
                    </a:lnTo>
                    <a:lnTo>
                      <a:pt x="13824" y="3322"/>
                    </a:lnTo>
                    <a:lnTo>
                      <a:pt x="13872" y="3395"/>
                    </a:lnTo>
                    <a:lnTo>
                      <a:pt x="13897" y="3493"/>
                    </a:lnTo>
                    <a:lnTo>
                      <a:pt x="13897" y="3591"/>
                    </a:lnTo>
                    <a:lnTo>
                      <a:pt x="12602" y="8158"/>
                    </a:lnTo>
                    <a:lnTo>
                      <a:pt x="12578" y="8231"/>
                    </a:lnTo>
                    <a:lnTo>
                      <a:pt x="12505" y="8304"/>
                    </a:lnTo>
                    <a:lnTo>
                      <a:pt x="12456" y="8329"/>
                    </a:lnTo>
                    <a:lnTo>
                      <a:pt x="12358" y="8353"/>
                    </a:lnTo>
                    <a:lnTo>
                      <a:pt x="12309" y="8329"/>
                    </a:lnTo>
                    <a:lnTo>
                      <a:pt x="12212" y="8304"/>
                    </a:lnTo>
                    <a:lnTo>
                      <a:pt x="12163" y="8231"/>
                    </a:lnTo>
                    <a:lnTo>
                      <a:pt x="12138" y="8133"/>
                    </a:lnTo>
                    <a:lnTo>
                      <a:pt x="12138" y="8036"/>
                    </a:lnTo>
                    <a:lnTo>
                      <a:pt x="13433" y="3469"/>
                    </a:lnTo>
                    <a:lnTo>
                      <a:pt x="13482" y="3371"/>
                    </a:lnTo>
                    <a:lnTo>
                      <a:pt x="13530" y="3298"/>
                    </a:lnTo>
                    <a:lnTo>
                      <a:pt x="13628" y="3273"/>
                    </a:lnTo>
                    <a:close/>
                    <a:moveTo>
                      <a:pt x="11625" y="3200"/>
                    </a:moveTo>
                    <a:lnTo>
                      <a:pt x="11723" y="3224"/>
                    </a:lnTo>
                    <a:lnTo>
                      <a:pt x="11796" y="3298"/>
                    </a:lnTo>
                    <a:lnTo>
                      <a:pt x="11821" y="3371"/>
                    </a:lnTo>
                    <a:lnTo>
                      <a:pt x="11845" y="3469"/>
                    </a:lnTo>
                    <a:lnTo>
                      <a:pt x="11210" y="8280"/>
                    </a:lnTo>
                    <a:lnTo>
                      <a:pt x="11186" y="8353"/>
                    </a:lnTo>
                    <a:lnTo>
                      <a:pt x="11137" y="8426"/>
                    </a:lnTo>
                    <a:lnTo>
                      <a:pt x="11064" y="8475"/>
                    </a:lnTo>
                    <a:lnTo>
                      <a:pt x="10966" y="8500"/>
                    </a:lnTo>
                    <a:lnTo>
                      <a:pt x="10942" y="8500"/>
                    </a:lnTo>
                    <a:lnTo>
                      <a:pt x="10844" y="8451"/>
                    </a:lnTo>
                    <a:lnTo>
                      <a:pt x="10771" y="8402"/>
                    </a:lnTo>
                    <a:lnTo>
                      <a:pt x="10722" y="8304"/>
                    </a:lnTo>
                    <a:lnTo>
                      <a:pt x="10722" y="8207"/>
                    </a:lnTo>
                    <a:lnTo>
                      <a:pt x="11357" y="3420"/>
                    </a:lnTo>
                    <a:lnTo>
                      <a:pt x="11381" y="3322"/>
                    </a:lnTo>
                    <a:lnTo>
                      <a:pt x="11454" y="3249"/>
                    </a:lnTo>
                    <a:lnTo>
                      <a:pt x="11528" y="3200"/>
                    </a:lnTo>
                    <a:close/>
                    <a:moveTo>
                      <a:pt x="9525" y="3102"/>
                    </a:moveTo>
                    <a:lnTo>
                      <a:pt x="9623" y="3127"/>
                    </a:lnTo>
                    <a:lnTo>
                      <a:pt x="9696" y="3175"/>
                    </a:lnTo>
                    <a:lnTo>
                      <a:pt x="9745" y="3249"/>
                    </a:lnTo>
                    <a:lnTo>
                      <a:pt x="9769" y="3346"/>
                    </a:lnTo>
                    <a:lnTo>
                      <a:pt x="9818" y="8378"/>
                    </a:lnTo>
                    <a:lnTo>
                      <a:pt x="9794" y="8475"/>
                    </a:lnTo>
                    <a:lnTo>
                      <a:pt x="9745" y="8573"/>
                    </a:lnTo>
                    <a:lnTo>
                      <a:pt x="9672" y="8622"/>
                    </a:lnTo>
                    <a:lnTo>
                      <a:pt x="9574" y="8646"/>
                    </a:lnTo>
                    <a:lnTo>
                      <a:pt x="9476" y="8622"/>
                    </a:lnTo>
                    <a:lnTo>
                      <a:pt x="9403" y="8573"/>
                    </a:lnTo>
                    <a:lnTo>
                      <a:pt x="9354" y="8475"/>
                    </a:lnTo>
                    <a:lnTo>
                      <a:pt x="9330" y="8402"/>
                    </a:lnTo>
                    <a:lnTo>
                      <a:pt x="9281" y="3346"/>
                    </a:lnTo>
                    <a:lnTo>
                      <a:pt x="9305" y="3273"/>
                    </a:lnTo>
                    <a:lnTo>
                      <a:pt x="9354" y="3175"/>
                    </a:lnTo>
                    <a:lnTo>
                      <a:pt x="9427" y="3127"/>
                    </a:lnTo>
                    <a:lnTo>
                      <a:pt x="9525" y="3102"/>
                    </a:lnTo>
                    <a:close/>
                    <a:moveTo>
                      <a:pt x="7522" y="3029"/>
                    </a:moveTo>
                    <a:lnTo>
                      <a:pt x="7620" y="3078"/>
                    </a:lnTo>
                    <a:lnTo>
                      <a:pt x="7669" y="3151"/>
                    </a:lnTo>
                    <a:lnTo>
                      <a:pt x="7693" y="3249"/>
                    </a:lnTo>
                    <a:lnTo>
                      <a:pt x="8402" y="8500"/>
                    </a:lnTo>
                    <a:lnTo>
                      <a:pt x="8402" y="8597"/>
                    </a:lnTo>
                    <a:lnTo>
                      <a:pt x="8353" y="8671"/>
                    </a:lnTo>
                    <a:lnTo>
                      <a:pt x="8279" y="8744"/>
                    </a:lnTo>
                    <a:lnTo>
                      <a:pt x="8206" y="8768"/>
                    </a:lnTo>
                    <a:lnTo>
                      <a:pt x="8084" y="8768"/>
                    </a:lnTo>
                    <a:lnTo>
                      <a:pt x="8011" y="8720"/>
                    </a:lnTo>
                    <a:lnTo>
                      <a:pt x="7962" y="8646"/>
                    </a:lnTo>
                    <a:lnTo>
                      <a:pt x="7913" y="8573"/>
                    </a:lnTo>
                    <a:lnTo>
                      <a:pt x="7229" y="3298"/>
                    </a:lnTo>
                    <a:lnTo>
                      <a:pt x="7229" y="3200"/>
                    </a:lnTo>
                    <a:lnTo>
                      <a:pt x="7278" y="3127"/>
                    </a:lnTo>
                    <a:lnTo>
                      <a:pt x="7327" y="3053"/>
                    </a:lnTo>
                    <a:lnTo>
                      <a:pt x="7425" y="3029"/>
                    </a:lnTo>
                    <a:close/>
                    <a:moveTo>
                      <a:pt x="5446" y="2956"/>
                    </a:moveTo>
                    <a:lnTo>
                      <a:pt x="5520" y="2980"/>
                    </a:lnTo>
                    <a:lnTo>
                      <a:pt x="5593" y="3053"/>
                    </a:lnTo>
                    <a:lnTo>
                      <a:pt x="5642" y="3127"/>
                    </a:lnTo>
                    <a:lnTo>
                      <a:pt x="7009" y="8622"/>
                    </a:lnTo>
                    <a:lnTo>
                      <a:pt x="7009" y="8720"/>
                    </a:lnTo>
                    <a:lnTo>
                      <a:pt x="6985" y="8793"/>
                    </a:lnTo>
                    <a:lnTo>
                      <a:pt x="6912" y="8866"/>
                    </a:lnTo>
                    <a:lnTo>
                      <a:pt x="6814" y="8915"/>
                    </a:lnTo>
                    <a:lnTo>
                      <a:pt x="6692" y="8915"/>
                    </a:lnTo>
                    <a:lnTo>
                      <a:pt x="6619" y="8866"/>
                    </a:lnTo>
                    <a:lnTo>
                      <a:pt x="6570" y="8817"/>
                    </a:lnTo>
                    <a:lnTo>
                      <a:pt x="6521" y="8744"/>
                    </a:lnTo>
                    <a:lnTo>
                      <a:pt x="5153" y="3249"/>
                    </a:lnTo>
                    <a:lnTo>
                      <a:pt x="5153" y="3151"/>
                    </a:lnTo>
                    <a:lnTo>
                      <a:pt x="5178" y="3053"/>
                    </a:lnTo>
                    <a:lnTo>
                      <a:pt x="5251" y="3005"/>
                    </a:lnTo>
                    <a:lnTo>
                      <a:pt x="5349" y="2956"/>
                    </a:lnTo>
                    <a:close/>
                    <a:moveTo>
                      <a:pt x="391" y="0"/>
                    </a:moveTo>
                    <a:lnTo>
                      <a:pt x="293" y="25"/>
                    </a:lnTo>
                    <a:lnTo>
                      <a:pt x="220" y="74"/>
                    </a:lnTo>
                    <a:lnTo>
                      <a:pt x="147" y="123"/>
                    </a:lnTo>
                    <a:lnTo>
                      <a:pt x="73" y="196"/>
                    </a:lnTo>
                    <a:lnTo>
                      <a:pt x="25" y="294"/>
                    </a:lnTo>
                    <a:lnTo>
                      <a:pt x="0" y="367"/>
                    </a:lnTo>
                    <a:lnTo>
                      <a:pt x="0" y="489"/>
                    </a:lnTo>
                    <a:lnTo>
                      <a:pt x="0" y="587"/>
                    </a:lnTo>
                    <a:lnTo>
                      <a:pt x="25" y="660"/>
                    </a:lnTo>
                    <a:lnTo>
                      <a:pt x="73" y="758"/>
                    </a:lnTo>
                    <a:lnTo>
                      <a:pt x="147" y="831"/>
                    </a:lnTo>
                    <a:lnTo>
                      <a:pt x="220" y="880"/>
                    </a:lnTo>
                    <a:lnTo>
                      <a:pt x="293" y="929"/>
                    </a:lnTo>
                    <a:lnTo>
                      <a:pt x="391" y="953"/>
                    </a:lnTo>
                    <a:lnTo>
                      <a:pt x="489" y="977"/>
                    </a:lnTo>
                    <a:lnTo>
                      <a:pt x="3346" y="977"/>
                    </a:lnTo>
                    <a:lnTo>
                      <a:pt x="5300" y="9281"/>
                    </a:lnTo>
                    <a:lnTo>
                      <a:pt x="4518" y="11235"/>
                    </a:lnTo>
                    <a:lnTo>
                      <a:pt x="4494" y="11357"/>
                    </a:lnTo>
                    <a:lnTo>
                      <a:pt x="4494" y="11479"/>
                    </a:lnTo>
                    <a:lnTo>
                      <a:pt x="4518" y="11577"/>
                    </a:lnTo>
                    <a:lnTo>
                      <a:pt x="4567" y="11699"/>
                    </a:lnTo>
                    <a:lnTo>
                      <a:pt x="4592" y="11724"/>
                    </a:lnTo>
                    <a:lnTo>
                      <a:pt x="4811" y="11577"/>
                    </a:lnTo>
                    <a:lnTo>
                      <a:pt x="5031" y="11479"/>
                    </a:lnTo>
                    <a:lnTo>
                      <a:pt x="5275" y="11406"/>
                    </a:lnTo>
                    <a:lnTo>
                      <a:pt x="5715" y="11406"/>
                    </a:lnTo>
                    <a:lnTo>
                      <a:pt x="5886" y="11430"/>
                    </a:lnTo>
                    <a:lnTo>
                      <a:pt x="6033" y="11479"/>
                    </a:lnTo>
                    <a:lnTo>
                      <a:pt x="6179" y="11528"/>
                    </a:lnTo>
                    <a:lnTo>
                      <a:pt x="6326" y="11601"/>
                    </a:lnTo>
                    <a:lnTo>
                      <a:pt x="6448" y="11699"/>
                    </a:lnTo>
                    <a:lnTo>
                      <a:pt x="6570" y="11797"/>
                    </a:lnTo>
                    <a:lnTo>
                      <a:pt x="6692" y="11919"/>
                    </a:lnTo>
                    <a:lnTo>
                      <a:pt x="12920" y="11919"/>
                    </a:lnTo>
                    <a:lnTo>
                      <a:pt x="13042" y="11797"/>
                    </a:lnTo>
                    <a:lnTo>
                      <a:pt x="13164" y="11699"/>
                    </a:lnTo>
                    <a:lnTo>
                      <a:pt x="13286" y="11601"/>
                    </a:lnTo>
                    <a:lnTo>
                      <a:pt x="13433" y="11528"/>
                    </a:lnTo>
                    <a:lnTo>
                      <a:pt x="13579" y="11479"/>
                    </a:lnTo>
                    <a:lnTo>
                      <a:pt x="13726" y="11430"/>
                    </a:lnTo>
                    <a:lnTo>
                      <a:pt x="13897" y="11406"/>
                    </a:lnTo>
                    <a:lnTo>
                      <a:pt x="14312" y="11406"/>
                    </a:lnTo>
                    <a:lnTo>
                      <a:pt x="14556" y="11479"/>
                    </a:lnTo>
                    <a:lnTo>
                      <a:pt x="14776" y="11553"/>
                    </a:lnTo>
                    <a:lnTo>
                      <a:pt x="14971" y="11699"/>
                    </a:lnTo>
                    <a:lnTo>
                      <a:pt x="15020" y="11553"/>
                    </a:lnTo>
                    <a:lnTo>
                      <a:pt x="15045" y="11430"/>
                    </a:lnTo>
                    <a:lnTo>
                      <a:pt x="15045" y="11308"/>
                    </a:lnTo>
                    <a:lnTo>
                      <a:pt x="15020" y="11235"/>
                    </a:lnTo>
                    <a:lnTo>
                      <a:pt x="14971" y="11137"/>
                    </a:lnTo>
                    <a:lnTo>
                      <a:pt x="14898" y="11064"/>
                    </a:lnTo>
                    <a:lnTo>
                      <a:pt x="14825" y="11015"/>
                    </a:lnTo>
                    <a:lnTo>
                      <a:pt x="14752" y="10966"/>
                    </a:lnTo>
                    <a:lnTo>
                      <a:pt x="14654" y="10942"/>
                    </a:lnTo>
                    <a:lnTo>
                      <a:pt x="5691" y="10942"/>
                    </a:lnTo>
                    <a:lnTo>
                      <a:pt x="6106" y="9916"/>
                    </a:lnTo>
                    <a:lnTo>
                      <a:pt x="6252" y="9941"/>
                    </a:lnTo>
                    <a:lnTo>
                      <a:pt x="6423" y="9941"/>
                    </a:lnTo>
                    <a:lnTo>
                      <a:pt x="13848" y="9257"/>
                    </a:lnTo>
                    <a:lnTo>
                      <a:pt x="14019" y="9232"/>
                    </a:lnTo>
                    <a:lnTo>
                      <a:pt x="14190" y="9159"/>
                    </a:lnTo>
                    <a:lnTo>
                      <a:pt x="14336" y="9086"/>
                    </a:lnTo>
                    <a:lnTo>
                      <a:pt x="14507" y="8988"/>
                    </a:lnTo>
                    <a:lnTo>
                      <a:pt x="14654" y="8890"/>
                    </a:lnTo>
                    <a:lnTo>
                      <a:pt x="14776" y="8768"/>
                    </a:lnTo>
                    <a:lnTo>
                      <a:pt x="14874" y="8622"/>
                    </a:lnTo>
                    <a:lnTo>
                      <a:pt x="14971" y="8475"/>
                    </a:lnTo>
                    <a:lnTo>
                      <a:pt x="17463" y="3151"/>
                    </a:lnTo>
                    <a:lnTo>
                      <a:pt x="17511" y="3005"/>
                    </a:lnTo>
                    <a:lnTo>
                      <a:pt x="17536" y="2882"/>
                    </a:lnTo>
                    <a:lnTo>
                      <a:pt x="17511" y="2760"/>
                    </a:lnTo>
                    <a:lnTo>
                      <a:pt x="17487" y="2638"/>
                    </a:lnTo>
                    <a:lnTo>
                      <a:pt x="17414" y="2565"/>
                    </a:lnTo>
                    <a:lnTo>
                      <a:pt x="17292" y="2492"/>
                    </a:lnTo>
                    <a:lnTo>
                      <a:pt x="17169" y="2443"/>
                    </a:lnTo>
                    <a:lnTo>
                      <a:pt x="17023" y="2418"/>
                    </a:lnTo>
                    <a:lnTo>
                      <a:pt x="4592" y="2003"/>
                    </a:lnTo>
                    <a:lnTo>
                      <a:pt x="4225" y="367"/>
                    </a:lnTo>
                    <a:lnTo>
                      <a:pt x="4152" y="220"/>
                    </a:lnTo>
                    <a:lnTo>
                      <a:pt x="4054" y="98"/>
                    </a:lnTo>
                    <a:lnTo>
                      <a:pt x="3908" y="25"/>
                    </a:lnTo>
                    <a:lnTo>
                      <a:pt x="3737" y="0"/>
                    </a:ln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anchorCtr="0" anchor="ctr" bIns="91400" lIns="91400" spcFirstLastPara="1" rIns="91400" wrap="square" tIns="914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5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94" name="Google Shape;194;p19"/>
          <p:cNvGrpSpPr/>
          <p:nvPr/>
        </p:nvGrpSpPr>
        <p:grpSpPr>
          <a:xfrm>
            <a:off x="7660738" y="3273913"/>
            <a:ext cx="471600" cy="471600"/>
            <a:chOff x="7744613" y="2933988"/>
            <a:chExt cx="471600" cy="471600"/>
          </a:xfrm>
        </p:grpSpPr>
        <p:sp>
          <p:nvSpPr>
            <p:cNvPr id="195" name="Google Shape;195;p19"/>
            <p:cNvSpPr/>
            <p:nvPr/>
          </p:nvSpPr>
          <p:spPr>
            <a:xfrm>
              <a:off x="7744613" y="2933988"/>
              <a:ext cx="471600" cy="471600"/>
            </a:xfrm>
            <a:prstGeom prst="ellipse">
              <a:avLst/>
            </a:prstGeom>
            <a:noFill/>
            <a:ln cap="flat" cmpd="sng" w="2857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96" name="Google Shape;196;p19"/>
            <p:cNvGrpSpPr/>
            <p:nvPr/>
          </p:nvGrpSpPr>
          <p:grpSpPr>
            <a:xfrm>
              <a:off x="7791054" y="3065659"/>
              <a:ext cx="378750" cy="208274"/>
              <a:chOff x="3936375" y="3703750"/>
              <a:chExt cx="453050" cy="332175"/>
            </a:xfrm>
          </p:grpSpPr>
          <p:sp>
            <p:nvSpPr>
              <p:cNvPr id="197" name="Google Shape;197;p19"/>
              <p:cNvSpPr/>
              <p:nvPr/>
            </p:nvSpPr>
            <p:spPr>
              <a:xfrm>
                <a:off x="3936375" y="3703750"/>
                <a:ext cx="453050" cy="332175"/>
              </a:xfrm>
              <a:custGeom>
                <a:rect b="b" l="l" r="r" t="t"/>
                <a:pathLst>
                  <a:path extrusionOk="0" h="13287" w="18122">
                    <a:moveTo>
                      <a:pt x="366" y="0"/>
                    </a:moveTo>
                    <a:lnTo>
                      <a:pt x="293" y="49"/>
                    </a:lnTo>
                    <a:lnTo>
                      <a:pt x="195" y="74"/>
                    </a:lnTo>
                    <a:lnTo>
                      <a:pt x="122" y="147"/>
                    </a:lnTo>
                    <a:lnTo>
                      <a:pt x="73" y="220"/>
                    </a:lnTo>
                    <a:lnTo>
                      <a:pt x="24" y="293"/>
                    </a:lnTo>
                    <a:lnTo>
                      <a:pt x="0" y="391"/>
                    </a:lnTo>
                    <a:lnTo>
                      <a:pt x="0" y="489"/>
                    </a:lnTo>
                    <a:lnTo>
                      <a:pt x="0" y="12798"/>
                    </a:lnTo>
                    <a:lnTo>
                      <a:pt x="0" y="12896"/>
                    </a:lnTo>
                    <a:lnTo>
                      <a:pt x="24" y="12993"/>
                    </a:lnTo>
                    <a:lnTo>
                      <a:pt x="73" y="13067"/>
                    </a:lnTo>
                    <a:lnTo>
                      <a:pt x="122" y="13140"/>
                    </a:lnTo>
                    <a:lnTo>
                      <a:pt x="195" y="13213"/>
                    </a:lnTo>
                    <a:lnTo>
                      <a:pt x="293" y="13238"/>
                    </a:lnTo>
                    <a:lnTo>
                      <a:pt x="366" y="13287"/>
                    </a:lnTo>
                    <a:lnTo>
                      <a:pt x="17756" y="13287"/>
                    </a:lnTo>
                    <a:lnTo>
                      <a:pt x="17829" y="13238"/>
                    </a:lnTo>
                    <a:lnTo>
                      <a:pt x="17927" y="13213"/>
                    </a:lnTo>
                    <a:lnTo>
                      <a:pt x="18000" y="13140"/>
                    </a:lnTo>
                    <a:lnTo>
                      <a:pt x="18049" y="13067"/>
                    </a:lnTo>
                    <a:lnTo>
                      <a:pt x="18098" y="12993"/>
                    </a:lnTo>
                    <a:lnTo>
                      <a:pt x="18122" y="12896"/>
                    </a:lnTo>
                    <a:lnTo>
                      <a:pt x="18122" y="12798"/>
                    </a:lnTo>
                    <a:lnTo>
                      <a:pt x="18122" y="12700"/>
                    </a:lnTo>
                    <a:lnTo>
                      <a:pt x="18098" y="12603"/>
                    </a:lnTo>
                    <a:lnTo>
                      <a:pt x="18049" y="12529"/>
                    </a:lnTo>
                    <a:lnTo>
                      <a:pt x="18000" y="12456"/>
                    </a:lnTo>
                    <a:lnTo>
                      <a:pt x="17927" y="12383"/>
                    </a:lnTo>
                    <a:lnTo>
                      <a:pt x="17829" y="12358"/>
                    </a:lnTo>
                    <a:lnTo>
                      <a:pt x="17756" y="12310"/>
                    </a:lnTo>
                    <a:lnTo>
                      <a:pt x="977" y="12310"/>
                    </a:lnTo>
                    <a:lnTo>
                      <a:pt x="977" y="489"/>
                    </a:lnTo>
                    <a:lnTo>
                      <a:pt x="953" y="391"/>
                    </a:lnTo>
                    <a:lnTo>
                      <a:pt x="928" y="293"/>
                    </a:lnTo>
                    <a:lnTo>
                      <a:pt x="879" y="220"/>
                    </a:lnTo>
                    <a:lnTo>
                      <a:pt x="830" y="147"/>
                    </a:lnTo>
                    <a:lnTo>
                      <a:pt x="757" y="74"/>
                    </a:lnTo>
                    <a:lnTo>
                      <a:pt x="659" y="49"/>
                    </a:lnTo>
                    <a:lnTo>
                      <a:pt x="586" y="0"/>
                    </a:ln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anchorCtr="0" anchor="ctr" bIns="91400" lIns="91400" spcFirstLastPara="1" rIns="91400" wrap="square" tIns="914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5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8" name="Google Shape;198;p19"/>
              <p:cNvSpPr/>
              <p:nvPr/>
            </p:nvSpPr>
            <p:spPr>
              <a:xfrm>
                <a:off x="3988875" y="3864325"/>
                <a:ext cx="77575" cy="133125"/>
              </a:xfrm>
              <a:custGeom>
                <a:rect b="b" l="l" r="r" t="t"/>
                <a:pathLst>
                  <a:path extrusionOk="0" h="5325" w="3103">
                    <a:moveTo>
                      <a:pt x="489" y="1"/>
                    </a:moveTo>
                    <a:lnTo>
                      <a:pt x="391" y="25"/>
                    </a:lnTo>
                    <a:lnTo>
                      <a:pt x="294" y="50"/>
                    </a:lnTo>
                    <a:lnTo>
                      <a:pt x="196" y="98"/>
                    </a:lnTo>
                    <a:lnTo>
                      <a:pt x="147" y="147"/>
                    </a:lnTo>
                    <a:lnTo>
                      <a:pt x="74" y="220"/>
                    </a:lnTo>
                    <a:lnTo>
                      <a:pt x="25" y="294"/>
                    </a:lnTo>
                    <a:lnTo>
                      <a:pt x="0" y="391"/>
                    </a:lnTo>
                    <a:lnTo>
                      <a:pt x="0" y="489"/>
                    </a:lnTo>
                    <a:lnTo>
                      <a:pt x="0" y="5325"/>
                    </a:lnTo>
                    <a:lnTo>
                      <a:pt x="3102" y="5325"/>
                    </a:lnTo>
                    <a:lnTo>
                      <a:pt x="3102" y="489"/>
                    </a:lnTo>
                    <a:lnTo>
                      <a:pt x="3102" y="391"/>
                    </a:lnTo>
                    <a:lnTo>
                      <a:pt x="3053" y="294"/>
                    </a:lnTo>
                    <a:lnTo>
                      <a:pt x="3029" y="220"/>
                    </a:lnTo>
                    <a:lnTo>
                      <a:pt x="2956" y="147"/>
                    </a:lnTo>
                    <a:lnTo>
                      <a:pt x="2882" y="98"/>
                    </a:lnTo>
                    <a:lnTo>
                      <a:pt x="2809" y="50"/>
                    </a:lnTo>
                    <a:lnTo>
                      <a:pt x="2711" y="25"/>
                    </a:lnTo>
                    <a:lnTo>
                      <a:pt x="2614" y="1"/>
                    </a:ln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anchorCtr="0" anchor="ctr" bIns="91400" lIns="91400" spcFirstLastPara="1" rIns="91400" wrap="square" tIns="914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5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9" name="Google Shape;199;p19"/>
              <p:cNvSpPr/>
              <p:nvPr/>
            </p:nvSpPr>
            <p:spPr>
              <a:xfrm>
                <a:off x="4259350" y="3864325"/>
                <a:ext cx="77575" cy="133125"/>
              </a:xfrm>
              <a:custGeom>
                <a:rect b="b" l="l" r="r" t="t"/>
                <a:pathLst>
                  <a:path extrusionOk="0" h="5325" w="3103">
                    <a:moveTo>
                      <a:pt x="489" y="1"/>
                    </a:moveTo>
                    <a:lnTo>
                      <a:pt x="392" y="25"/>
                    </a:lnTo>
                    <a:lnTo>
                      <a:pt x="294" y="50"/>
                    </a:lnTo>
                    <a:lnTo>
                      <a:pt x="221" y="98"/>
                    </a:lnTo>
                    <a:lnTo>
                      <a:pt x="147" y="147"/>
                    </a:lnTo>
                    <a:lnTo>
                      <a:pt x="74" y="220"/>
                    </a:lnTo>
                    <a:lnTo>
                      <a:pt x="50" y="294"/>
                    </a:lnTo>
                    <a:lnTo>
                      <a:pt x="1" y="391"/>
                    </a:lnTo>
                    <a:lnTo>
                      <a:pt x="1" y="489"/>
                    </a:lnTo>
                    <a:lnTo>
                      <a:pt x="1" y="5325"/>
                    </a:lnTo>
                    <a:lnTo>
                      <a:pt x="3103" y="5325"/>
                    </a:lnTo>
                    <a:lnTo>
                      <a:pt x="3103" y="489"/>
                    </a:lnTo>
                    <a:lnTo>
                      <a:pt x="3103" y="391"/>
                    </a:lnTo>
                    <a:lnTo>
                      <a:pt x="3078" y="294"/>
                    </a:lnTo>
                    <a:lnTo>
                      <a:pt x="3029" y="220"/>
                    </a:lnTo>
                    <a:lnTo>
                      <a:pt x="2956" y="147"/>
                    </a:lnTo>
                    <a:lnTo>
                      <a:pt x="2907" y="98"/>
                    </a:lnTo>
                    <a:lnTo>
                      <a:pt x="2810" y="50"/>
                    </a:lnTo>
                    <a:lnTo>
                      <a:pt x="2712" y="25"/>
                    </a:lnTo>
                    <a:lnTo>
                      <a:pt x="2614" y="1"/>
                    </a:ln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anchorCtr="0" anchor="ctr" bIns="91400" lIns="91400" spcFirstLastPara="1" rIns="91400" wrap="square" tIns="914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5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0" name="Google Shape;200;p19"/>
              <p:cNvSpPr/>
              <p:nvPr/>
            </p:nvSpPr>
            <p:spPr>
              <a:xfrm>
                <a:off x="4078625" y="3717800"/>
                <a:ext cx="77575" cy="279650"/>
              </a:xfrm>
              <a:custGeom>
                <a:rect b="b" l="l" r="r" t="t"/>
                <a:pathLst>
                  <a:path extrusionOk="0" h="11186" w="3103">
                    <a:moveTo>
                      <a:pt x="489" y="0"/>
                    </a:moveTo>
                    <a:lnTo>
                      <a:pt x="391" y="25"/>
                    </a:lnTo>
                    <a:lnTo>
                      <a:pt x="294" y="49"/>
                    </a:lnTo>
                    <a:lnTo>
                      <a:pt x="220" y="98"/>
                    </a:lnTo>
                    <a:lnTo>
                      <a:pt x="147" y="147"/>
                    </a:lnTo>
                    <a:lnTo>
                      <a:pt x="74" y="220"/>
                    </a:lnTo>
                    <a:lnTo>
                      <a:pt x="49" y="293"/>
                    </a:lnTo>
                    <a:lnTo>
                      <a:pt x="1" y="391"/>
                    </a:lnTo>
                    <a:lnTo>
                      <a:pt x="1" y="489"/>
                    </a:lnTo>
                    <a:lnTo>
                      <a:pt x="1" y="11186"/>
                    </a:lnTo>
                    <a:lnTo>
                      <a:pt x="3102" y="11186"/>
                    </a:lnTo>
                    <a:lnTo>
                      <a:pt x="3102" y="489"/>
                    </a:lnTo>
                    <a:lnTo>
                      <a:pt x="3102" y="391"/>
                    </a:lnTo>
                    <a:lnTo>
                      <a:pt x="3078" y="293"/>
                    </a:lnTo>
                    <a:lnTo>
                      <a:pt x="3029" y="220"/>
                    </a:lnTo>
                    <a:lnTo>
                      <a:pt x="2956" y="147"/>
                    </a:lnTo>
                    <a:lnTo>
                      <a:pt x="2907" y="98"/>
                    </a:lnTo>
                    <a:lnTo>
                      <a:pt x="2809" y="49"/>
                    </a:lnTo>
                    <a:lnTo>
                      <a:pt x="2712" y="25"/>
                    </a:lnTo>
                    <a:lnTo>
                      <a:pt x="2614" y="0"/>
                    </a:ln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anchorCtr="0" anchor="ctr" bIns="91400" lIns="91400" spcFirstLastPara="1" rIns="91400" wrap="square" tIns="914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5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1" name="Google Shape;201;p19"/>
              <p:cNvSpPr/>
              <p:nvPr/>
            </p:nvSpPr>
            <p:spPr>
              <a:xfrm>
                <a:off x="4168375" y="3788625"/>
                <a:ext cx="78175" cy="208825"/>
              </a:xfrm>
              <a:custGeom>
                <a:rect b="b" l="l" r="r" t="t"/>
                <a:pathLst>
                  <a:path extrusionOk="0" h="8353" w="3127">
                    <a:moveTo>
                      <a:pt x="489" y="0"/>
                    </a:moveTo>
                    <a:lnTo>
                      <a:pt x="392" y="25"/>
                    </a:lnTo>
                    <a:lnTo>
                      <a:pt x="318" y="49"/>
                    </a:lnTo>
                    <a:lnTo>
                      <a:pt x="221" y="98"/>
                    </a:lnTo>
                    <a:lnTo>
                      <a:pt x="147" y="147"/>
                    </a:lnTo>
                    <a:lnTo>
                      <a:pt x="99" y="220"/>
                    </a:lnTo>
                    <a:lnTo>
                      <a:pt x="50" y="293"/>
                    </a:lnTo>
                    <a:lnTo>
                      <a:pt x="25" y="391"/>
                    </a:lnTo>
                    <a:lnTo>
                      <a:pt x="1" y="489"/>
                    </a:lnTo>
                    <a:lnTo>
                      <a:pt x="1" y="8353"/>
                    </a:lnTo>
                    <a:lnTo>
                      <a:pt x="3127" y="8353"/>
                    </a:lnTo>
                    <a:lnTo>
                      <a:pt x="3127" y="489"/>
                    </a:lnTo>
                    <a:lnTo>
                      <a:pt x="3103" y="391"/>
                    </a:lnTo>
                    <a:lnTo>
                      <a:pt x="3078" y="293"/>
                    </a:lnTo>
                    <a:lnTo>
                      <a:pt x="3029" y="220"/>
                    </a:lnTo>
                    <a:lnTo>
                      <a:pt x="2980" y="147"/>
                    </a:lnTo>
                    <a:lnTo>
                      <a:pt x="2907" y="98"/>
                    </a:lnTo>
                    <a:lnTo>
                      <a:pt x="2809" y="49"/>
                    </a:lnTo>
                    <a:lnTo>
                      <a:pt x="2736" y="25"/>
                    </a:lnTo>
                    <a:lnTo>
                      <a:pt x="2639" y="0"/>
                    </a:ln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anchorCtr="0" anchor="ctr" bIns="91400" lIns="91400" spcFirstLastPara="1" rIns="91400" wrap="square" tIns="914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5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cxnSp>
        <p:nvCxnSpPr>
          <p:cNvPr id="202" name="Google Shape;202;p19"/>
          <p:cNvCxnSpPr/>
          <p:nvPr/>
        </p:nvCxnSpPr>
        <p:spPr>
          <a:xfrm>
            <a:off x="4672275" y="2745200"/>
            <a:ext cx="0" cy="1854900"/>
          </a:xfrm>
          <a:prstGeom prst="straightConnector1">
            <a:avLst/>
          </a:prstGeom>
          <a:noFill/>
          <a:ln cap="flat" cmpd="sng" w="38100">
            <a:solidFill>
              <a:srgbClr val="00C5B9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203" name="Google Shape;203;p19"/>
          <p:cNvSpPr txBox="1"/>
          <p:nvPr>
            <p:ph idx="12" type="sldNum"/>
          </p:nvPr>
        </p:nvSpPr>
        <p:spPr>
          <a:xfrm>
            <a:off x="8595300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64"/>
          <p:cNvSpPr txBox="1"/>
          <p:nvPr>
            <p:ph type="title"/>
          </p:nvPr>
        </p:nvSpPr>
        <p:spPr>
          <a:xfrm>
            <a:off x="832475" y="126338"/>
            <a:ext cx="79518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600"/>
              <a:buFont typeface="Source Sans Pro"/>
              <a:buNone/>
            </a:pPr>
            <a:r>
              <a:rPr b="1" i="0" lang="en" sz="2400" u="none" cap="none" strike="noStrike">
                <a:solidFill>
                  <a:srgbClr val="00C5B9"/>
                </a:solidFill>
                <a:latin typeface="Nanum Gothic"/>
                <a:ea typeface="Nanum Gothic"/>
                <a:cs typeface="Nanum Gothic"/>
                <a:sym typeface="Nanum Gothic"/>
              </a:rPr>
              <a:t>3 - 4. Sequence Diagram - </a:t>
            </a:r>
            <a:r>
              <a:rPr b="1" i="0" lang="en" sz="20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매출 관리</a:t>
            </a:r>
            <a:endParaRPr b="1" i="0" sz="20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28" name="Google Shape;528;p64"/>
          <p:cNvSpPr txBox="1"/>
          <p:nvPr/>
        </p:nvSpPr>
        <p:spPr>
          <a:xfrm>
            <a:off x="603100" y="1140405"/>
            <a:ext cx="37767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98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2F384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529" name="Google Shape;529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00475" y="979674"/>
            <a:ext cx="6539900" cy="4027400"/>
          </a:xfrm>
          <a:prstGeom prst="rect">
            <a:avLst/>
          </a:prstGeom>
          <a:noFill/>
          <a:ln>
            <a:noFill/>
          </a:ln>
        </p:spPr>
      </p:pic>
      <p:sp>
        <p:nvSpPr>
          <p:cNvPr id="530" name="Google Shape;530;p64"/>
          <p:cNvSpPr txBox="1"/>
          <p:nvPr>
            <p:ph idx="12" type="sldNum"/>
          </p:nvPr>
        </p:nvSpPr>
        <p:spPr>
          <a:xfrm>
            <a:off x="8595300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65"/>
          <p:cNvSpPr txBox="1"/>
          <p:nvPr>
            <p:ph type="title"/>
          </p:nvPr>
        </p:nvSpPr>
        <p:spPr>
          <a:xfrm>
            <a:off x="832475" y="126338"/>
            <a:ext cx="7951800" cy="73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anum Gothic"/>
                <a:ea typeface="Nanum Gothic"/>
                <a:cs typeface="Nanum Gothic"/>
                <a:sym typeface="Nanum Gothic"/>
              </a:rPr>
              <a:t>3 - 4. Sequence Diagram - </a:t>
            </a:r>
            <a:r>
              <a:rPr lang="en" sz="2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관리자 가입</a:t>
            </a:r>
            <a:endParaRPr/>
          </a:p>
        </p:txBody>
      </p:sp>
      <p:sp>
        <p:nvSpPr>
          <p:cNvPr id="536" name="Google Shape;536;p65"/>
          <p:cNvSpPr txBox="1"/>
          <p:nvPr>
            <p:ph idx="12" type="sldNum"/>
          </p:nvPr>
        </p:nvSpPr>
        <p:spPr>
          <a:xfrm>
            <a:off x="8595300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37" name="Google Shape;537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5188" y="1259775"/>
            <a:ext cx="7593626" cy="3330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66"/>
          <p:cNvSpPr txBox="1"/>
          <p:nvPr>
            <p:ph type="title"/>
          </p:nvPr>
        </p:nvSpPr>
        <p:spPr>
          <a:xfrm>
            <a:off x="832475" y="126338"/>
            <a:ext cx="79518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600"/>
              <a:buFont typeface="Source Sans Pro"/>
              <a:buNone/>
            </a:pPr>
            <a:r>
              <a:rPr b="1" i="0" lang="en" sz="2400" u="none" cap="none" strike="noStrike">
                <a:solidFill>
                  <a:srgbClr val="00C5B9"/>
                </a:solidFill>
                <a:latin typeface="Nanum Gothic"/>
                <a:ea typeface="Nanum Gothic"/>
                <a:cs typeface="Nanum Gothic"/>
                <a:sym typeface="Nanum Gothic"/>
              </a:rPr>
              <a:t>3 - 4. Sequence Diagram - </a:t>
            </a:r>
            <a:r>
              <a:rPr b="1" i="0" lang="en" sz="20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관리자 목록</a:t>
            </a:r>
            <a:endParaRPr b="1" i="0" sz="20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43" name="Google Shape;543;p66"/>
          <p:cNvSpPr txBox="1"/>
          <p:nvPr/>
        </p:nvSpPr>
        <p:spPr>
          <a:xfrm>
            <a:off x="603100" y="1140405"/>
            <a:ext cx="37767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98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2F384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544" name="Google Shape;544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97311" y="1159825"/>
            <a:ext cx="6749377" cy="3661225"/>
          </a:xfrm>
          <a:prstGeom prst="rect">
            <a:avLst/>
          </a:prstGeom>
          <a:noFill/>
          <a:ln>
            <a:noFill/>
          </a:ln>
        </p:spPr>
      </p:pic>
      <p:sp>
        <p:nvSpPr>
          <p:cNvPr id="545" name="Google Shape;545;p66"/>
          <p:cNvSpPr txBox="1"/>
          <p:nvPr>
            <p:ph idx="12" type="sldNum"/>
          </p:nvPr>
        </p:nvSpPr>
        <p:spPr>
          <a:xfrm>
            <a:off x="8595300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67"/>
          <p:cNvSpPr txBox="1"/>
          <p:nvPr>
            <p:ph type="title"/>
          </p:nvPr>
        </p:nvSpPr>
        <p:spPr>
          <a:xfrm>
            <a:off x="832475" y="126338"/>
            <a:ext cx="79518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600"/>
              <a:buFont typeface="Source Sans Pro"/>
              <a:buNone/>
            </a:pPr>
            <a:r>
              <a:rPr b="1" i="0" lang="en" sz="2400" u="none" cap="none" strike="noStrike">
                <a:solidFill>
                  <a:srgbClr val="00C5B9"/>
                </a:solidFill>
                <a:latin typeface="Nanum Gothic"/>
                <a:ea typeface="Nanum Gothic"/>
                <a:cs typeface="Nanum Gothic"/>
                <a:sym typeface="Nanum Gothic"/>
              </a:rPr>
              <a:t>3 - 4. Sequence Diagram - </a:t>
            </a:r>
            <a:r>
              <a:rPr b="1" i="0" lang="en" sz="20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공지사항 게시글 등록</a:t>
            </a:r>
            <a:r>
              <a:rPr lang="en" sz="2000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 · </a:t>
            </a:r>
            <a:r>
              <a:rPr b="1" i="0" lang="en" sz="20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목록</a:t>
            </a:r>
            <a:endParaRPr b="1" i="0" sz="20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551" name="Google Shape;551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400" y="1002888"/>
            <a:ext cx="6226136" cy="3982162"/>
          </a:xfrm>
          <a:prstGeom prst="rect">
            <a:avLst/>
          </a:prstGeom>
          <a:noFill/>
          <a:ln>
            <a:noFill/>
          </a:ln>
        </p:spPr>
      </p:pic>
      <p:sp>
        <p:nvSpPr>
          <p:cNvPr id="552" name="Google Shape;552;p67"/>
          <p:cNvSpPr txBox="1"/>
          <p:nvPr>
            <p:ph idx="12" type="sldNum"/>
          </p:nvPr>
        </p:nvSpPr>
        <p:spPr>
          <a:xfrm>
            <a:off x="8595300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68"/>
          <p:cNvSpPr txBox="1"/>
          <p:nvPr>
            <p:ph type="title"/>
          </p:nvPr>
        </p:nvSpPr>
        <p:spPr>
          <a:xfrm>
            <a:off x="832475" y="126338"/>
            <a:ext cx="79518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600"/>
              <a:buFont typeface="Source Sans Pro"/>
              <a:buNone/>
            </a:pPr>
            <a:r>
              <a:rPr b="1" i="0" lang="en" sz="2400" u="none" cap="none" strike="noStrike">
                <a:solidFill>
                  <a:srgbClr val="00C5B9"/>
                </a:solidFill>
                <a:latin typeface="Nanum Gothic"/>
                <a:ea typeface="Nanum Gothic"/>
                <a:cs typeface="Nanum Gothic"/>
                <a:sym typeface="Nanum Gothic"/>
              </a:rPr>
              <a:t>3 - 4. Sequence Diagram - </a:t>
            </a:r>
            <a:r>
              <a:rPr b="1" i="0" lang="en" sz="20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공지사항 게시글 </a:t>
            </a:r>
            <a:r>
              <a:rPr b="1" i="0" lang="en" sz="20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목록 </a:t>
            </a:r>
            <a:r>
              <a:rPr lang="en" sz="2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· </a:t>
            </a:r>
            <a:r>
              <a:rPr b="1" i="0" lang="en" sz="20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삭제</a:t>
            </a:r>
            <a:endParaRPr b="1" i="0" sz="20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558" name="Google Shape;558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35775" y="1027088"/>
            <a:ext cx="5072448" cy="3982163"/>
          </a:xfrm>
          <a:prstGeom prst="rect">
            <a:avLst/>
          </a:prstGeom>
          <a:noFill/>
          <a:ln>
            <a:noFill/>
          </a:ln>
        </p:spPr>
      </p:pic>
      <p:sp>
        <p:nvSpPr>
          <p:cNvPr id="559" name="Google Shape;559;p68"/>
          <p:cNvSpPr txBox="1"/>
          <p:nvPr>
            <p:ph idx="12" type="sldNum"/>
          </p:nvPr>
        </p:nvSpPr>
        <p:spPr>
          <a:xfrm>
            <a:off x="8595300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69"/>
          <p:cNvSpPr txBox="1"/>
          <p:nvPr>
            <p:ph type="title"/>
          </p:nvPr>
        </p:nvSpPr>
        <p:spPr>
          <a:xfrm>
            <a:off x="832475" y="126338"/>
            <a:ext cx="79518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600"/>
              <a:buFont typeface="Source Sans Pro"/>
              <a:buNone/>
            </a:pPr>
            <a:r>
              <a:rPr b="1" i="0" lang="en" sz="2400" u="none" cap="none" strike="noStrike">
                <a:solidFill>
                  <a:srgbClr val="00C5B9"/>
                </a:solidFill>
                <a:latin typeface="Nanum Gothic"/>
                <a:ea typeface="Nanum Gothic"/>
                <a:cs typeface="Nanum Gothic"/>
                <a:sym typeface="Nanum Gothic"/>
              </a:rPr>
              <a:t>3 - 4. Sequence Diagram - </a:t>
            </a:r>
            <a:r>
              <a:rPr b="1" i="0" lang="en" sz="20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FAQ 관리자 게시글 등록 </a:t>
            </a:r>
            <a:r>
              <a:rPr lang="en" sz="2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· </a:t>
            </a:r>
            <a:r>
              <a:rPr b="1" i="0" lang="en" sz="20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목록</a:t>
            </a:r>
            <a:endParaRPr b="1" i="0" sz="20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565" name="Google Shape;565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06275" y="1158024"/>
            <a:ext cx="5731450" cy="3772425"/>
          </a:xfrm>
          <a:prstGeom prst="rect">
            <a:avLst/>
          </a:prstGeom>
          <a:noFill/>
          <a:ln>
            <a:noFill/>
          </a:ln>
        </p:spPr>
      </p:pic>
      <p:sp>
        <p:nvSpPr>
          <p:cNvPr id="566" name="Google Shape;566;p69"/>
          <p:cNvSpPr txBox="1"/>
          <p:nvPr>
            <p:ph idx="12" type="sldNum"/>
          </p:nvPr>
        </p:nvSpPr>
        <p:spPr>
          <a:xfrm>
            <a:off x="8595300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70"/>
          <p:cNvSpPr txBox="1"/>
          <p:nvPr>
            <p:ph type="title"/>
          </p:nvPr>
        </p:nvSpPr>
        <p:spPr>
          <a:xfrm>
            <a:off x="832475" y="126338"/>
            <a:ext cx="79518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600"/>
              <a:buFont typeface="Source Sans Pro"/>
              <a:buNone/>
            </a:pPr>
            <a:r>
              <a:rPr b="1" i="0" lang="en" sz="2400" u="none" cap="none" strike="noStrike">
                <a:solidFill>
                  <a:srgbClr val="00C5B9"/>
                </a:solidFill>
                <a:latin typeface="Nanum Gothic"/>
                <a:ea typeface="Nanum Gothic"/>
                <a:cs typeface="Nanum Gothic"/>
                <a:sym typeface="Nanum Gothic"/>
              </a:rPr>
              <a:t>3 - 4. Sequence Diagram - </a:t>
            </a:r>
            <a:r>
              <a:rPr b="1" i="0" lang="en" sz="20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FAQ 관리자 게시글 목록 </a:t>
            </a:r>
            <a:r>
              <a:rPr lang="en" sz="2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· </a:t>
            </a:r>
            <a:r>
              <a:rPr b="1" i="0" lang="en" sz="20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삭제</a:t>
            </a:r>
            <a:endParaRPr b="1" i="0" sz="20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572" name="Google Shape;572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98150" y="982000"/>
            <a:ext cx="5147701" cy="4085301"/>
          </a:xfrm>
          <a:prstGeom prst="rect">
            <a:avLst/>
          </a:prstGeom>
          <a:noFill/>
          <a:ln>
            <a:noFill/>
          </a:ln>
        </p:spPr>
      </p:pic>
      <p:sp>
        <p:nvSpPr>
          <p:cNvPr id="573" name="Google Shape;573;p70"/>
          <p:cNvSpPr txBox="1"/>
          <p:nvPr>
            <p:ph idx="12" type="sldNum"/>
          </p:nvPr>
        </p:nvSpPr>
        <p:spPr>
          <a:xfrm>
            <a:off x="8595300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71"/>
          <p:cNvSpPr txBox="1"/>
          <p:nvPr>
            <p:ph type="title"/>
          </p:nvPr>
        </p:nvSpPr>
        <p:spPr>
          <a:xfrm>
            <a:off x="832475" y="126338"/>
            <a:ext cx="79518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600"/>
              <a:buFont typeface="Source Sans Pro"/>
              <a:buNone/>
            </a:pPr>
            <a:r>
              <a:rPr b="1" i="0" lang="en" sz="2400" u="none" cap="none" strike="noStrike">
                <a:solidFill>
                  <a:srgbClr val="00C5B9"/>
                </a:solidFill>
                <a:latin typeface="Nanum Gothic"/>
                <a:ea typeface="Nanum Gothic"/>
                <a:cs typeface="Nanum Gothic"/>
                <a:sym typeface="Nanum Gothic"/>
              </a:rPr>
              <a:t>3 - 4. Sequence Diagram - </a:t>
            </a:r>
            <a:r>
              <a:rPr b="1" i="0" lang="en" sz="20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Q&amp;A 목록 · 새 글 등록</a:t>
            </a:r>
            <a:endParaRPr b="1" i="0" sz="20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79" name="Google Shape;579;p71"/>
          <p:cNvSpPr txBox="1"/>
          <p:nvPr/>
        </p:nvSpPr>
        <p:spPr>
          <a:xfrm>
            <a:off x="603100" y="1140405"/>
            <a:ext cx="37767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98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2F384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580" name="Google Shape;580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67150" y="979975"/>
            <a:ext cx="6459799" cy="4008651"/>
          </a:xfrm>
          <a:prstGeom prst="rect">
            <a:avLst/>
          </a:prstGeom>
          <a:noFill/>
          <a:ln>
            <a:noFill/>
          </a:ln>
        </p:spPr>
      </p:pic>
      <p:sp>
        <p:nvSpPr>
          <p:cNvPr id="581" name="Google Shape;581;p71"/>
          <p:cNvSpPr txBox="1"/>
          <p:nvPr>
            <p:ph idx="12" type="sldNum"/>
          </p:nvPr>
        </p:nvSpPr>
        <p:spPr>
          <a:xfrm>
            <a:off x="8595300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72"/>
          <p:cNvSpPr txBox="1"/>
          <p:nvPr>
            <p:ph type="title"/>
          </p:nvPr>
        </p:nvSpPr>
        <p:spPr>
          <a:xfrm>
            <a:off x="832475" y="126338"/>
            <a:ext cx="79518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600"/>
              <a:buFont typeface="Source Sans Pro"/>
              <a:buNone/>
            </a:pPr>
            <a:r>
              <a:rPr b="1" i="0" lang="en" sz="2400" u="none" cap="none" strike="noStrike">
                <a:solidFill>
                  <a:srgbClr val="00C5B9"/>
                </a:solidFill>
                <a:latin typeface="Nanum Gothic"/>
                <a:ea typeface="Nanum Gothic"/>
                <a:cs typeface="Nanum Gothic"/>
                <a:sym typeface="Nanum Gothic"/>
              </a:rPr>
              <a:t>3 - 4. Sequence Diagram - </a:t>
            </a:r>
            <a:r>
              <a:rPr b="1" i="0" lang="en" sz="20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Q&amp;A 상세 보기 </a:t>
            </a:r>
            <a:r>
              <a:rPr b="1" i="0" lang="en" sz="20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·</a:t>
            </a:r>
            <a:r>
              <a:rPr b="1" i="0" lang="en" sz="20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 삭제</a:t>
            </a:r>
            <a:endParaRPr b="1" i="0" sz="20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87" name="Google Shape;587;p72"/>
          <p:cNvSpPr txBox="1"/>
          <p:nvPr/>
        </p:nvSpPr>
        <p:spPr>
          <a:xfrm>
            <a:off x="603100" y="1140405"/>
            <a:ext cx="37767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98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2F384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588" name="Google Shape;588;p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73750" y="948449"/>
            <a:ext cx="6396499" cy="4064400"/>
          </a:xfrm>
          <a:prstGeom prst="rect">
            <a:avLst/>
          </a:prstGeom>
          <a:noFill/>
          <a:ln>
            <a:noFill/>
          </a:ln>
        </p:spPr>
      </p:pic>
      <p:sp>
        <p:nvSpPr>
          <p:cNvPr id="589" name="Google Shape;589;p72"/>
          <p:cNvSpPr txBox="1"/>
          <p:nvPr>
            <p:ph idx="12" type="sldNum"/>
          </p:nvPr>
        </p:nvSpPr>
        <p:spPr>
          <a:xfrm>
            <a:off x="8595300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73"/>
          <p:cNvSpPr txBox="1"/>
          <p:nvPr>
            <p:ph type="title"/>
          </p:nvPr>
        </p:nvSpPr>
        <p:spPr>
          <a:xfrm>
            <a:off x="832475" y="126338"/>
            <a:ext cx="79518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600"/>
              <a:buFont typeface="Source Sans Pro"/>
              <a:buNone/>
            </a:pPr>
            <a:r>
              <a:rPr b="1" i="0" lang="en" sz="2400" u="none" cap="none" strike="noStrike">
                <a:solidFill>
                  <a:srgbClr val="00C5B9"/>
                </a:solidFill>
                <a:latin typeface="Nanum Gothic"/>
                <a:ea typeface="Nanum Gothic"/>
                <a:cs typeface="Nanum Gothic"/>
                <a:sym typeface="Nanum Gothic"/>
              </a:rPr>
              <a:t>3 - 4. Sequence Diagram - </a:t>
            </a:r>
            <a:r>
              <a:rPr b="1" i="0" lang="en" sz="20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Q&amp;A 관리자 답변 등록</a:t>
            </a:r>
            <a:endParaRPr b="1" i="0" sz="20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595" name="Google Shape;595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6962" y="1324425"/>
            <a:ext cx="6866925" cy="3271725"/>
          </a:xfrm>
          <a:prstGeom prst="rect">
            <a:avLst/>
          </a:prstGeom>
          <a:noFill/>
          <a:ln>
            <a:noFill/>
          </a:ln>
        </p:spPr>
      </p:pic>
      <p:sp>
        <p:nvSpPr>
          <p:cNvPr id="596" name="Google Shape;596;p73"/>
          <p:cNvSpPr txBox="1"/>
          <p:nvPr>
            <p:ph idx="12" type="sldNum"/>
          </p:nvPr>
        </p:nvSpPr>
        <p:spPr>
          <a:xfrm>
            <a:off x="8595300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0"/>
          <p:cNvSpPr txBox="1"/>
          <p:nvPr>
            <p:ph type="title"/>
          </p:nvPr>
        </p:nvSpPr>
        <p:spPr>
          <a:xfrm>
            <a:off x="832475" y="145399"/>
            <a:ext cx="7951800" cy="69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600"/>
              <a:buFont typeface="Source Sans Pro"/>
              <a:buNone/>
            </a:pPr>
            <a:r>
              <a:rPr b="1" i="0" lang="en" sz="2400" u="none" cap="none" strike="noStrike">
                <a:solidFill>
                  <a:srgbClr val="00C5B9"/>
                </a:solidFill>
                <a:latin typeface="Nanum Gothic"/>
                <a:ea typeface="Nanum Gothic"/>
                <a:cs typeface="Nanum Gothic"/>
                <a:sym typeface="Nanum Gothic"/>
              </a:rPr>
              <a:t>1 - 3. 프로젝트 개발 기간</a:t>
            </a:r>
            <a:endParaRPr b="1" i="0" sz="2400" u="none" cap="none" strike="noStrike">
              <a:solidFill>
                <a:srgbClr val="00C5B9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09" name="Google Shape;209;p20"/>
          <p:cNvSpPr/>
          <p:nvPr/>
        </p:nvSpPr>
        <p:spPr>
          <a:xfrm>
            <a:off x="602650" y="2061638"/>
            <a:ext cx="2808000" cy="1325100"/>
          </a:xfrm>
          <a:prstGeom prst="homePlate">
            <a:avLst>
              <a:gd fmla="val 30129" name="adj"/>
            </a:avLst>
          </a:prstGeom>
          <a:noFill/>
          <a:ln cap="flat" cmpd="sng" w="114300">
            <a:solidFill>
              <a:srgbClr val="6CF3CE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2F3848"/>
                </a:solidFill>
                <a:latin typeface="Nanum Gothic"/>
                <a:ea typeface="Nanum Gothic"/>
                <a:cs typeface="Nanum Gothic"/>
                <a:sym typeface="Nanum Gothic"/>
              </a:rPr>
              <a:t>09/11 ~ 09/13</a:t>
            </a:r>
            <a:endParaRPr b="1" i="0" sz="1400" u="none" cap="none" strike="noStrike">
              <a:solidFill>
                <a:srgbClr val="2F3848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2F3848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2F3848"/>
                </a:solidFill>
                <a:latin typeface="Nanum Gothic"/>
                <a:ea typeface="Nanum Gothic"/>
                <a:cs typeface="Nanum Gothic"/>
                <a:sym typeface="Nanum Gothic"/>
              </a:rPr>
              <a:t>주제 선정,  기능 분석,</a:t>
            </a:r>
            <a:endParaRPr b="1" i="0" sz="1400" u="none" cap="none" strike="noStrike">
              <a:solidFill>
                <a:srgbClr val="2F3848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2F3848"/>
                </a:solidFill>
                <a:latin typeface="Nanum Gothic"/>
                <a:ea typeface="Nanum Gothic"/>
                <a:cs typeface="Nanum Gothic"/>
                <a:sym typeface="Nanum Gothic"/>
              </a:rPr>
              <a:t>역할 분담,   DB 설계</a:t>
            </a:r>
            <a:endParaRPr b="1" i="0" sz="1400" u="none" cap="none" strike="noStrike">
              <a:solidFill>
                <a:srgbClr val="2F3848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10" name="Google Shape;210;p20"/>
          <p:cNvSpPr/>
          <p:nvPr/>
        </p:nvSpPr>
        <p:spPr>
          <a:xfrm>
            <a:off x="3114000" y="2061638"/>
            <a:ext cx="2862000" cy="1325100"/>
          </a:xfrm>
          <a:prstGeom prst="chevron">
            <a:avLst>
              <a:gd fmla="val 29853" name="adj"/>
            </a:avLst>
          </a:prstGeom>
          <a:noFill/>
          <a:ln cap="flat" cmpd="sng" w="114300">
            <a:solidFill>
              <a:srgbClr val="00C5B9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2F3848"/>
                </a:solidFill>
                <a:latin typeface="Nanum Gothic"/>
                <a:ea typeface="Nanum Gothic"/>
                <a:cs typeface="Nanum Gothic"/>
                <a:sym typeface="Nanum Gothic"/>
              </a:rPr>
              <a:t>09/14 ~ 10/04</a:t>
            </a:r>
            <a:endParaRPr b="1" i="0" sz="1400" u="none" cap="none" strike="noStrike">
              <a:solidFill>
                <a:srgbClr val="2F3848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2F3848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2F3848"/>
                </a:solidFill>
                <a:latin typeface="Nanum Gothic"/>
                <a:ea typeface="Nanum Gothic"/>
                <a:cs typeface="Nanum Gothic"/>
                <a:sym typeface="Nanum Gothic"/>
              </a:rPr>
              <a:t>기능  &amp;  화면 구현</a:t>
            </a:r>
            <a:endParaRPr b="1" i="0" sz="1400" u="none" cap="none" strike="noStrike">
              <a:solidFill>
                <a:srgbClr val="2F3848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11" name="Google Shape;211;p20"/>
          <p:cNvSpPr/>
          <p:nvPr/>
        </p:nvSpPr>
        <p:spPr>
          <a:xfrm>
            <a:off x="5679350" y="2061638"/>
            <a:ext cx="2862000" cy="1325100"/>
          </a:xfrm>
          <a:prstGeom prst="chevron">
            <a:avLst>
              <a:gd fmla="val 29853" name="adj"/>
            </a:avLst>
          </a:prstGeom>
          <a:noFill/>
          <a:ln cap="flat" cmpd="sng" w="114300">
            <a:solidFill>
              <a:srgbClr val="2F3848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2F3848"/>
                </a:solidFill>
                <a:latin typeface="Nanum Gothic"/>
                <a:ea typeface="Nanum Gothic"/>
                <a:cs typeface="Nanum Gothic"/>
                <a:sym typeface="Nanum Gothic"/>
              </a:rPr>
              <a:t>10/05 ~ 10/10</a:t>
            </a:r>
            <a:endParaRPr b="1" i="0" sz="1400" u="none" cap="none" strike="noStrike">
              <a:solidFill>
                <a:srgbClr val="2F3848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2F3848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2F3848"/>
                </a:solidFill>
                <a:latin typeface="Nanum Gothic"/>
                <a:ea typeface="Nanum Gothic"/>
                <a:cs typeface="Nanum Gothic"/>
                <a:sym typeface="Nanum Gothic"/>
              </a:rPr>
              <a:t> 기능 테스트,  버그 수정,</a:t>
            </a:r>
            <a:endParaRPr b="1" i="0" sz="1400" u="none" cap="none" strike="noStrike">
              <a:solidFill>
                <a:srgbClr val="2F3848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2F3848"/>
                </a:solidFill>
                <a:latin typeface="Nanum Gothic"/>
                <a:ea typeface="Nanum Gothic"/>
                <a:cs typeface="Nanum Gothic"/>
                <a:sym typeface="Nanum Gothic"/>
              </a:rPr>
              <a:t>포트폴리오 작성</a:t>
            </a:r>
            <a:endParaRPr b="1" i="0" sz="1400" u="none" cap="none" strike="noStrike">
              <a:solidFill>
                <a:srgbClr val="2F3848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12" name="Google Shape;212;p20"/>
          <p:cNvSpPr txBox="1"/>
          <p:nvPr/>
        </p:nvSpPr>
        <p:spPr>
          <a:xfrm>
            <a:off x="7456025" y="1677950"/>
            <a:ext cx="1067700" cy="38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highlight>
                  <a:srgbClr val="EFEFEF"/>
                </a:highlight>
                <a:latin typeface="Nanum Gothic"/>
                <a:ea typeface="Nanum Gothic"/>
                <a:cs typeface="Nanum Gothic"/>
                <a:sym typeface="Nanum Gothic"/>
              </a:rPr>
              <a:t>총 17일 </a:t>
            </a:r>
            <a:endParaRPr b="1" i="0" sz="1400" u="none" cap="none" strike="noStrike">
              <a:solidFill>
                <a:srgbClr val="000000"/>
              </a:solidFill>
              <a:highlight>
                <a:srgbClr val="EFEFEF"/>
              </a:highlight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13" name="Google Shape;213;p20"/>
          <p:cNvSpPr txBox="1"/>
          <p:nvPr>
            <p:ph idx="12" type="sldNum"/>
          </p:nvPr>
        </p:nvSpPr>
        <p:spPr>
          <a:xfrm>
            <a:off x="8595300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74"/>
          <p:cNvSpPr txBox="1"/>
          <p:nvPr>
            <p:ph type="ctrTitle"/>
          </p:nvPr>
        </p:nvSpPr>
        <p:spPr>
          <a:xfrm>
            <a:off x="665225" y="1646869"/>
            <a:ext cx="76299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Source Sans Pro"/>
              <a:buNone/>
            </a:pPr>
            <a:r>
              <a:rPr b="1" i="0" lang="en" sz="4800" u="none" cap="none" strike="noStrike">
                <a:solidFill>
                  <a:srgbClr val="2F3848"/>
                </a:solidFill>
                <a:latin typeface="Nanum Gothic"/>
                <a:ea typeface="Nanum Gothic"/>
                <a:cs typeface="Nanum Gothic"/>
                <a:sym typeface="Nanum Gothic"/>
              </a:rPr>
              <a:t>4.</a:t>
            </a:r>
            <a:endParaRPr b="1" i="0" sz="4800" u="none" cap="none" strike="noStrike">
              <a:solidFill>
                <a:srgbClr val="2F3848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Source Sans Pro"/>
              <a:buNone/>
            </a:pPr>
            <a:r>
              <a:rPr b="1" i="0" lang="en" sz="4800" u="none" cap="none" strike="noStrike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화면 및 기능</a:t>
            </a:r>
            <a:endParaRPr b="1" i="0" sz="4800" u="none" cap="none" strike="noStrike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602" name="Google Shape;602;p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66012" y="2660687"/>
            <a:ext cx="1009650" cy="752475"/>
          </a:xfrm>
          <a:prstGeom prst="rect">
            <a:avLst/>
          </a:prstGeom>
          <a:noFill/>
          <a:ln>
            <a:noFill/>
          </a:ln>
        </p:spPr>
      </p:pic>
      <p:sp>
        <p:nvSpPr>
          <p:cNvPr id="603" name="Google Shape;603;p74"/>
          <p:cNvSpPr txBox="1"/>
          <p:nvPr/>
        </p:nvSpPr>
        <p:spPr>
          <a:xfrm>
            <a:off x="876450" y="2782175"/>
            <a:ext cx="7170000" cy="169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 - 메인화면</a:t>
            </a:r>
            <a:endParaRPr b="1" i="0" sz="1400" u="none" cap="none" strike="noStrike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 - </a:t>
            </a:r>
            <a:r>
              <a:rPr b="1" i="0" lang="en" sz="1400" u="none" cap="none" strike="noStrike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회원가입</a:t>
            </a:r>
            <a:r>
              <a:rPr b="1" i="0" lang="en" sz="1400" u="none" cap="none" strike="noStrike">
                <a:solidFill>
                  <a:srgbClr val="980000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b="1" i="0" lang="en" sz="1400" u="none" cap="none" strike="noStrike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/ 로그인</a:t>
            </a:r>
            <a:endParaRPr b="1" i="0" sz="1400" u="none" cap="none" strike="noStrike">
              <a:solidFill>
                <a:srgbClr val="98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 - 상품 구매 / 장바구니 / 주문</a:t>
            </a:r>
            <a:endParaRPr b="1" i="0" sz="1400" u="none" cap="none" strike="noStrike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 - 게시판 (</a:t>
            </a:r>
            <a:r>
              <a:rPr b="1" i="0" lang="en" sz="1400" u="none" cap="none" strike="noStrike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공지사항 / FAQ </a:t>
            </a:r>
            <a:r>
              <a:rPr b="1" i="0" lang="en" sz="1400" u="none" cap="none" strike="noStrike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/ Q&amp;A)</a:t>
            </a:r>
            <a:endParaRPr b="1" i="0" sz="1400" u="none" cap="none" strike="noStrike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 - 회원 페이지 (</a:t>
            </a:r>
            <a:r>
              <a:rPr b="1" i="0" lang="en" sz="1400" u="none" cap="none" strike="noStrike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회원 정보 </a:t>
            </a:r>
            <a:r>
              <a:rPr b="1" lang="en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수정</a:t>
            </a:r>
            <a:r>
              <a:rPr b="1" lang="en">
                <a:solidFill>
                  <a:srgbClr val="980000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b="1" i="0" lang="en" sz="1400" u="none" cap="none" strike="noStrike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/ 탈퇴 </a:t>
            </a:r>
            <a:r>
              <a:rPr b="1" i="0" lang="en" sz="1400" u="none" cap="none" strike="noStrike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/ 구매 내역)</a:t>
            </a:r>
            <a:endParaRPr b="1" i="0" sz="1400" u="none" cap="none" strike="noStrike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 - 관리자 페이지 (</a:t>
            </a:r>
            <a:r>
              <a:rPr b="1" i="0" lang="en" sz="1400" u="none" cap="none" strike="noStrike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회원 </a:t>
            </a:r>
            <a:r>
              <a:rPr b="1" i="0" lang="en" sz="1400" u="none" cap="none" strike="noStrike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· 상품 · 주문 · 매출 · 게시판 관리 / </a:t>
            </a:r>
            <a:r>
              <a:rPr b="1" lang="en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관리자 추가</a:t>
            </a:r>
            <a:r>
              <a:rPr b="1" i="0" lang="en" sz="1400" u="none" cap="none" strike="noStrike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)</a:t>
            </a:r>
            <a:endParaRPr b="1" i="0" sz="1400" u="none" cap="none" strike="noStrike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C5B9"/>
        </a:solidFill>
      </p:bgPr>
    </p:bg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75"/>
          <p:cNvSpPr txBox="1"/>
          <p:nvPr>
            <p:ph idx="4294967295" type="ctrTitle"/>
          </p:nvPr>
        </p:nvSpPr>
        <p:spPr>
          <a:xfrm>
            <a:off x="665225" y="2027869"/>
            <a:ext cx="76299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Source Sans Pro"/>
              <a:buNone/>
            </a:pPr>
            <a:r>
              <a:rPr b="1" i="0" lang="en" sz="4800" u="none" cap="none" strike="noStrike">
                <a:solidFill>
                  <a:srgbClr val="2F3848"/>
                </a:solidFill>
                <a:latin typeface="Nanum Gothic"/>
                <a:ea typeface="Nanum Gothic"/>
                <a:cs typeface="Nanum Gothic"/>
                <a:sym typeface="Nanum Gothic"/>
              </a:rPr>
              <a:t>4 - 1.</a:t>
            </a:r>
            <a:endParaRPr b="1" i="0" sz="4800" u="none" cap="none" strike="noStrike">
              <a:solidFill>
                <a:srgbClr val="2F3848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Source Sans Pro"/>
              <a:buNone/>
            </a:pPr>
            <a:r>
              <a:rPr lang="en" sz="4800">
                <a:solidFill>
                  <a:schemeClr val="accent1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en" sz="4800">
                <a:solidFill>
                  <a:srgbClr val="00C5B9"/>
                </a:solidFill>
                <a:latin typeface="Nanum Gothic"/>
                <a:ea typeface="Nanum Gothic"/>
                <a:cs typeface="Nanum Gothic"/>
                <a:sym typeface="Nanum Gothic"/>
              </a:rPr>
              <a:t>메인화면</a:t>
            </a:r>
            <a:endParaRPr b="1" i="0" sz="4800" u="none" cap="none" strike="noStrike">
              <a:solidFill>
                <a:srgbClr val="00C5B9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76"/>
          <p:cNvSpPr txBox="1"/>
          <p:nvPr>
            <p:ph type="title"/>
          </p:nvPr>
        </p:nvSpPr>
        <p:spPr>
          <a:xfrm>
            <a:off x="832475" y="126338"/>
            <a:ext cx="79518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600"/>
              <a:buFont typeface="Source Sans Pro"/>
              <a:buNone/>
            </a:pPr>
            <a:r>
              <a:rPr b="1" i="0" lang="en" sz="2400" u="none" cap="none" strike="noStrike">
                <a:solidFill>
                  <a:srgbClr val="00C5B9"/>
                </a:solidFill>
                <a:latin typeface="Nanum Gothic"/>
                <a:ea typeface="Nanum Gothic"/>
                <a:cs typeface="Nanum Gothic"/>
                <a:sym typeface="Nanum Gothic"/>
              </a:rPr>
              <a:t>4 - 1. 메인화면 - </a:t>
            </a:r>
            <a:r>
              <a:rPr b="1" i="0" lang="en" sz="20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팝업창</a:t>
            </a:r>
            <a:endParaRPr b="1" i="0" sz="20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14" name="Google Shape;614;p76"/>
          <p:cNvSpPr txBox="1"/>
          <p:nvPr/>
        </p:nvSpPr>
        <p:spPr>
          <a:xfrm>
            <a:off x="603100" y="1140405"/>
            <a:ext cx="37767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98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2F384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615" name="Google Shape;615;p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9200" y="1237925"/>
            <a:ext cx="2776675" cy="201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6" name="Google Shape;616;p7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65875" y="1237925"/>
            <a:ext cx="2320950" cy="3578599"/>
          </a:xfrm>
          <a:prstGeom prst="rect">
            <a:avLst/>
          </a:prstGeom>
          <a:noFill/>
          <a:ln>
            <a:noFill/>
          </a:ln>
        </p:spPr>
      </p:pic>
      <p:sp>
        <p:nvSpPr>
          <p:cNvPr id="617" name="Google Shape;617;p76"/>
          <p:cNvSpPr txBox="1"/>
          <p:nvPr/>
        </p:nvSpPr>
        <p:spPr>
          <a:xfrm>
            <a:off x="1185500" y="3706175"/>
            <a:ext cx="2485800" cy="6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최초 접속 시 팝업창 출력</a:t>
            </a:r>
            <a:endParaRPr b="1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18" name="Google Shape;618;p76"/>
          <p:cNvSpPr/>
          <p:nvPr/>
        </p:nvSpPr>
        <p:spPr>
          <a:xfrm>
            <a:off x="3365875" y="4567975"/>
            <a:ext cx="1385700" cy="248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9" name="Google Shape;619;p76"/>
          <p:cNvSpPr txBox="1"/>
          <p:nvPr/>
        </p:nvSpPr>
        <p:spPr>
          <a:xfrm>
            <a:off x="5784050" y="1250500"/>
            <a:ext cx="3000300" cy="34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① 닫기 버튼</a:t>
            </a:r>
            <a:endParaRPr b="1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anum Gothic"/>
              <a:buChar char="-"/>
            </a:pPr>
            <a:r>
              <a:rPr b="0" i="0" lang="en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메인 화면 접속 시마다 팝업창 출력</a:t>
            </a:r>
            <a:endParaRPr b="0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② 오늘 하루 이 창 열지 않기</a:t>
            </a:r>
            <a:endParaRPr b="1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anum Gothic"/>
              <a:buChar char="-"/>
            </a:pPr>
            <a:r>
              <a:rPr b="0" i="0" lang="en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클릭 시 하루동안 </a:t>
            </a:r>
            <a:r>
              <a:rPr b="0" i="0" lang="en" sz="14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팝업창 </a:t>
            </a:r>
            <a:r>
              <a:rPr b="0" i="0" lang="en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출력되지 않음</a:t>
            </a:r>
            <a:endParaRPr b="0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anum Gothic"/>
              <a:buChar char="-"/>
            </a:pPr>
            <a:r>
              <a:rPr b="0" i="0" lang="en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로그아웃 시 쿠키 정보가 삭제되므로 다시 팝업창 출력</a:t>
            </a:r>
            <a:endParaRPr b="0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20" name="Google Shape;620;p76"/>
          <p:cNvSpPr/>
          <p:nvPr/>
        </p:nvSpPr>
        <p:spPr>
          <a:xfrm>
            <a:off x="5468550" y="1250500"/>
            <a:ext cx="172200" cy="172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1" name="Google Shape;621;p76"/>
          <p:cNvSpPr txBox="1"/>
          <p:nvPr/>
        </p:nvSpPr>
        <p:spPr>
          <a:xfrm>
            <a:off x="5203225" y="856550"/>
            <a:ext cx="483600" cy="6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980000"/>
                </a:solidFill>
                <a:latin typeface="Nanum Gothic"/>
                <a:ea typeface="Nanum Gothic"/>
                <a:cs typeface="Nanum Gothic"/>
                <a:sym typeface="Nanum Gothic"/>
              </a:rPr>
              <a:t>①</a:t>
            </a:r>
            <a:endParaRPr b="1" i="0" sz="1800" u="none" cap="none" strike="noStrike">
              <a:solidFill>
                <a:srgbClr val="98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22" name="Google Shape;622;p76"/>
          <p:cNvSpPr txBox="1"/>
          <p:nvPr/>
        </p:nvSpPr>
        <p:spPr>
          <a:xfrm>
            <a:off x="3022875" y="4453975"/>
            <a:ext cx="483600" cy="41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980000"/>
                </a:solidFill>
                <a:latin typeface="Nanum Gothic"/>
                <a:ea typeface="Nanum Gothic"/>
                <a:cs typeface="Nanum Gothic"/>
                <a:sym typeface="Nanum Gothic"/>
              </a:rPr>
              <a:t>②</a:t>
            </a:r>
            <a:endParaRPr b="1" i="0" sz="1800" u="none" cap="none" strike="noStrike">
              <a:solidFill>
                <a:srgbClr val="98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623" name="Google Shape;623;p76"/>
          <p:cNvCxnSpPr/>
          <p:nvPr/>
        </p:nvCxnSpPr>
        <p:spPr>
          <a:xfrm>
            <a:off x="1204600" y="3258175"/>
            <a:ext cx="2160600" cy="516300"/>
          </a:xfrm>
          <a:prstGeom prst="bentConnector3">
            <a:avLst>
              <a:gd fmla="val -442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624" name="Google Shape;624;p76"/>
          <p:cNvSpPr txBox="1"/>
          <p:nvPr>
            <p:ph idx="12" type="sldNum"/>
          </p:nvPr>
        </p:nvSpPr>
        <p:spPr>
          <a:xfrm>
            <a:off x="8595300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77"/>
          <p:cNvSpPr txBox="1"/>
          <p:nvPr>
            <p:ph type="title"/>
          </p:nvPr>
        </p:nvSpPr>
        <p:spPr>
          <a:xfrm>
            <a:off x="832475" y="126338"/>
            <a:ext cx="79518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600"/>
              <a:buFont typeface="Source Sans Pro"/>
              <a:buNone/>
            </a:pPr>
            <a:r>
              <a:rPr b="1" i="0" lang="en" sz="2400" u="none" cap="none" strike="noStrike">
                <a:solidFill>
                  <a:srgbClr val="00C5B9"/>
                </a:solidFill>
                <a:latin typeface="Nanum Gothic"/>
                <a:ea typeface="Nanum Gothic"/>
                <a:cs typeface="Nanum Gothic"/>
                <a:sym typeface="Nanum Gothic"/>
              </a:rPr>
              <a:t>4 - 1. 메인화면 - </a:t>
            </a:r>
            <a:r>
              <a:rPr b="1" i="0" lang="en" sz="20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페이지 구성</a:t>
            </a:r>
            <a:endParaRPr b="1" i="0" sz="2400" u="none" cap="none" strike="noStrike">
              <a:solidFill>
                <a:srgbClr val="00C5B9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30" name="Google Shape;630;p77"/>
          <p:cNvSpPr txBox="1"/>
          <p:nvPr/>
        </p:nvSpPr>
        <p:spPr>
          <a:xfrm>
            <a:off x="1351656" y="1088200"/>
            <a:ext cx="54336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>
                <a:latin typeface="Nanum Gothic"/>
                <a:ea typeface="Nanum Gothic"/>
                <a:cs typeface="Nanum Gothic"/>
                <a:sym typeface="Nanum Gothic"/>
              </a:rPr>
              <a:t>상단 툴바, </a:t>
            </a:r>
            <a:r>
              <a:rPr b="1" i="0" lang="en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메인 로고 및 이동 메뉴, 상품 카테고리 메뉴</a:t>
            </a:r>
            <a:endParaRPr b="1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pSp>
        <p:nvGrpSpPr>
          <p:cNvPr id="631" name="Google Shape;631;p77"/>
          <p:cNvGrpSpPr/>
          <p:nvPr/>
        </p:nvGrpSpPr>
        <p:grpSpPr>
          <a:xfrm>
            <a:off x="1429150" y="1530200"/>
            <a:ext cx="6329374" cy="3301937"/>
            <a:chOff x="1639250" y="1151825"/>
            <a:chExt cx="6329374" cy="3301937"/>
          </a:xfrm>
        </p:grpSpPr>
        <p:pic>
          <p:nvPicPr>
            <p:cNvPr id="632" name="Google Shape;632;p7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639250" y="1151825"/>
              <a:ext cx="6329374" cy="330193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33" name="Google Shape;633;p77"/>
            <p:cNvSpPr/>
            <p:nvPr/>
          </p:nvSpPr>
          <p:spPr>
            <a:xfrm>
              <a:off x="3353575" y="2380500"/>
              <a:ext cx="2112900" cy="248400"/>
            </a:xfrm>
            <a:prstGeom prst="rect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4" name="Google Shape;634;p77"/>
            <p:cNvSpPr txBox="1"/>
            <p:nvPr/>
          </p:nvSpPr>
          <p:spPr>
            <a:xfrm>
              <a:off x="3208425" y="2083250"/>
              <a:ext cx="4075800" cy="24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i="0" lang="en" sz="1200" u="none" cap="none" strike="noStrike">
                  <a:solidFill>
                    <a:srgbClr val="FFFF00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현재 페이지 내 앵커 이동               </a:t>
              </a:r>
              <a:r>
                <a:rPr lang="en" sz="1200">
                  <a:solidFill>
                    <a:srgbClr val="FFFF00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게시판 화면으로 이동</a:t>
              </a:r>
              <a:endParaRPr i="0" sz="1200" u="none" cap="none" strike="noStrike">
                <a:solidFill>
                  <a:srgbClr val="FFFF00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  <p:sp>
          <p:nvSpPr>
            <p:cNvPr id="635" name="Google Shape;635;p77"/>
            <p:cNvSpPr/>
            <p:nvPr/>
          </p:nvSpPr>
          <p:spPr>
            <a:xfrm>
              <a:off x="3208425" y="2913900"/>
              <a:ext cx="3219300" cy="558300"/>
            </a:xfrm>
            <a:prstGeom prst="rect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6" name="Google Shape;636;p77"/>
            <p:cNvSpPr txBox="1"/>
            <p:nvPr/>
          </p:nvSpPr>
          <p:spPr>
            <a:xfrm>
              <a:off x="3070725" y="3392750"/>
              <a:ext cx="3357000" cy="597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i="0" lang="en" sz="1200" u="none" cap="none" strike="noStrike">
                  <a:solidFill>
                    <a:srgbClr val="980000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해당 카테고리</a:t>
              </a:r>
              <a:r>
                <a:rPr lang="en" sz="1200">
                  <a:solidFill>
                    <a:srgbClr val="980000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의 상품 구매 </a:t>
              </a:r>
              <a:r>
                <a:rPr i="0" lang="en" sz="1200" u="none" cap="none" strike="noStrike">
                  <a:solidFill>
                    <a:srgbClr val="980000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페이지</a:t>
              </a:r>
              <a:r>
                <a:rPr lang="en" sz="1200">
                  <a:solidFill>
                    <a:srgbClr val="980000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로</a:t>
              </a:r>
              <a:r>
                <a:rPr i="0" lang="en" sz="1200" u="none" cap="none" strike="noStrike">
                  <a:solidFill>
                    <a:srgbClr val="980000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 이동</a:t>
              </a:r>
              <a:endParaRPr i="0" sz="1200" u="none" cap="none" strike="noStrike">
                <a:solidFill>
                  <a:srgbClr val="980000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</p:grpSp>
      <p:sp>
        <p:nvSpPr>
          <p:cNvPr id="637" name="Google Shape;637;p77"/>
          <p:cNvSpPr/>
          <p:nvPr/>
        </p:nvSpPr>
        <p:spPr>
          <a:xfrm>
            <a:off x="6785200" y="1571225"/>
            <a:ext cx="740400" cy="162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8" name="Google Shape;638;p77"/>
          <p:cNvSpPr txBox="1"/>
          <p:nvPr/>
        </p:nvSpPr>
        <p:spPr>
          <a:xfrm>
            <a:off x="6686575" y="1698000"/>
            <a:ext cx="1176900" cy="2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200">
                <a:solidFill>
                  <a:srgbClr val="FFFF00"/>
                </a:solidFill>
                <a:latin typeface="Nanum Gothic"/>
                <a:ea typeface="Nanum Gothic"/>
                <a:cs typeface="Nanum Gothic"/>
                <a:sym typeface="Nanum Gothic"/>
              </a:rPr>
              <a:t>상단 툴바</a:t>
            </a:r>
            <a:endParaRPr i="0" sz="1200" u="none" cap="none" strike="noStrike">
              <a:solidFill>
                <a:srgbClr val="FFFF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39" name="Google Shape;639;p77"/>
          <p:cNvSpPr/>
          <p:nvPr/>
        </p:nvSpPr>
        <p:spPr>
          <a:xfrm>
            <a:off x="5360300" y="2756966"/>
            <a:ext cx="740400" cy="248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0" name="Google Shape;640;p77"/>
          <p:cNvSpPr txBox="1"/>
          <p:nvPr>
            <p:ph idx="12" type="sldNum"/>
          </p:nvPr>
        </p:nvSpPr>
        <p:spPr>
          <a:xfrm>
            <a:off x="8595300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78"/>
          <p:cNvSpPr txBox="1"/>
          <p:nvPr>
            <p:ph type="title"/>
          </p:nvPr>
        </p:nvSpPr>
        <p:spPr>
          <a:xfrm>
            <a:off x="832475" y="126338"/>
            <a:ext cx="79518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600"/>
              <a:buFont typeface="Source Sans Pro"/>
              <a:buNone/>
            </a:pPr>
            <a:r>
              <a:rPr b="1" i="0" lang="en" sz="2400" u="none" cap="none" strike="noStrike">
                <a:solidFill>
                  <a:srgbClr val="00C5B9"/>
                </a:solidFill>
                <a:latin typeface="Nanum Gothic"/>
                <a:ea typeface="Nanum Gothic"/>
                <a:cs typeface="Nanum Gothic"/>
                <a:sym typeface="Nanum Gothic"/>
              </a:rPr>
              <a:t>4 - 1. 메인화면 - </a:t>
            </a:r>
            <a:r>
              <a:rPr b="1" i="0" lang="en" sz="20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페이지 구성</a:t>
            </a:r>
            <a:endParaRPr b="1" i="0" sz="2400" u="none" cap="none" strike="noStrike">
              <a:solidFill>
                <a:srgbClr val="00C5B9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646" name="Google Shape;646;p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44275" y="1497875"/>
            <a:ext cx="6575799" cy="325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47" name="Google Shape;647;p78"/>
          <p:cNvSpPr txBox="1"/>
          <p:nvPr/>
        </p:nvSpPr>
        <p:spPr>
          <a:xfrm>
            <a:off x="1380850" y="1081600"/>
            <a:ext cx="1726500" cy="33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브랜드 소개</a:t>
            </a:r>
            <a:endParaRPr b="1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48" name="Google Shape;648;p78"/>
          <p:cNvSpPr txBox="1"/>
          <p:nvPr>
            <p:ph idx="12" type="sldNum"/>
          </p:nvPr>
        </p:nvSpPr>
        <p:spPr>
          <a:xfrm>
            <a:off x="8595300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79"/>
          <p:cNvSpPr txBox="1"/>
          <p:nvPr>
            <p:ph type="title"/>
          </p:nvPr>
        </p:nvSpPr>
        <p:spPr>
          <a:xfrm>
            <a:off x="832475" y="126338"/>
            <a:ext cx="79518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600"/>
              <a:buFont typeface="Source Sans Pro"/>
              <a:buNone/>
            </a:pPr>
            <a:r>
              <a:rPr b="1" i="0" lang="en" sz="2400" u="none" cap="none" strike="noStrike">
                <a:solidFill>
                  <a:srgbClr val="00C5B9"/>
                </a:solidFill>
                <a:latin typeface="Nanum Gothic"/>
                <a:ea typeface="Nanum Gothic"/>
                <a:cs typeface="Nanum Gothic"/>
                <a:sym typeface="Nanum Gothic"/>
              </a:rPr>
              <a:t>4 - 1. 메인화면 - </a:t>
            </a:r>
            <a:r>
              <a:rPr b="1" i="0" lang="en" sz="20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페이지 구성</a:t>
            </a:r>
            <a:endParaRPr b="1" i="0" sz="2400" u="none" cap="none" strike="noStrike">
              <a:solidFill>
                <a:srgbClr val="00C5B9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654" name="Google Shape;654;p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4088" y="1575875"/>
            <a:ext cx="6575826" cy="3341601"/>
          </a:xfrm>
          <a:prstGeom prst="rect">
            <a:avLst/>
          </a:prstGeom>
          <a:noFill/>
          <a:ln>
            <a:noFill/>
          </a:ln>
        </p:spPr>
      </p:pic>
      <p:sp>
        <p:nvSpPr>
          <p:cNvPr id="655" name="Google Shape;655;p79"/>
          <p:cNvSpPr txBox="1"/>
          <p:nvPr/>
        </p:nvSpPr>
        <p:spPr>
          <a:xfrm>
            <a:off x="1202400" y="1123400"/>
            <a:ext cx="3369600" cy="3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다음 맵 지점 정보 및 브랜드 기타 정보</a:t>
            </a:r>
            <a:endParaRPr b="1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56" name="Google Shape;656;p79"/>
          <p:cNvSpPr txBox="1"/>
          <p:nvPr>
            <p:ph idx="12" type="sldNum"/>
          </p:nvPr>
        </p:nvSpPr>
        <p:spPr>
          <a:xfrm>
            <a:off x="8595300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80"/>
          <p:cNvSpPr txBox="1"/>
          <p:nvPr>
            <p:ph type="title"/>
          </p:nvPr>
        </p:nvSpPr>
        <p:spPr>
          <a:xfrm>
            <a:off x="832475" y="126338"/>
            <a:ext cx="79518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600"/>
              <a:buFont typeface="Source Sans Pro"/>
              <a:buNone/>
            </a:pPr>
            <a:r>
              <a:rPr b="1" i="0" lang="en" sz="2400" u="none" cap="none" strike="noStrike">
                <a:solidFill>
                  <a:srgbClr val="00C5B9"/>
                </a:solidFill>
                <a:latin typeface="Nanum Gothic"/>
                <a:ea typeface="Nanum Gothic"/>
                <a:cs typeface="Nanum Gothic"/>
                <a:sym typeface="Nanum Gothic"/>
              </a:rPr>
              <a:t>4 - 1. 메인화면 - </a:t>
            </a:r>
            <a:r>
              <a:rPr b="1" i="0" lang="en" sz="20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스토어 위치 정보</a:t>
            </a:r>
            <a:endParaRPr b="1" i="0" sz="2400" u="none" cap="none" strike="noStrike">
              <a:solidFill>
                <a:srgbClr val="00C5B9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62" name="Google Shape;662;p80"/>
          <p:cNvSpPr txBox="1"/>
          <p:nvPr>
            <p:ph idx="1" type="body"/>
          </p:nvPr>
        </p:nvSpPr>
        <p:spPr>
          <a:xfrm>
            <a:off x="455975" y="1162575"/>
            <a:ext cx="2722200" cy="64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F3848"/>
              </a:buClr>
              <a:buSzPts val="1400"/>
              <a:buFont typeface="Source Sans Pro"/>
              <a:buNone/>
            </a:pPr>
            <a:r>
              <a:rPr b="1" i="0" lang="en" sz="1400" u="none" cap="none" strike="noStrike">
                <a:solidFill>
                  <a:srgbClr val="2F3848"/>
                </a:solidFill>
                <a:latin typeface="Nanum Gothic"/>
                <a:ea typeface="Nanum Gothic"/>
                <a:cs typeface="Nanum Gothic"/>
                <a:sym typeface="Nanum Gothic"/>
              </a:rPr>
              <a:t>지점 위치 정보 선택 및 이동 </a:t>
            </a:r>
            <a:endParaRPr b="1" i="0" sz="1400" u="none" cap="none" strike="noStrike">
              <a:solidFill>
                <a:srgbClr val="2F3848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63" name="Google Shape;663;p80"/>
          <p:cNvSpPr txBox="1"/>
          <p:nvPr/>
        </p:nvSpPr>
        <p:spPr>
          <a:xfrm>
            <a:off x="3666025" y="1819950"/>
            <a:ext cx="1099800" cy="3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FFFFFF"/>
                </a:solidFill>
                <a:highlight>
                  <a:srgbClr val="000000"/>
                </a:highlight>
                <a:latin typeface="Nanum Gothic"/>
                <a:ea typeface="Nanum Gothic"/>
                <a:cs typeface="Nanum Gothic"/>
                <a:sym typeface="Nanum Gothic"/>
              </a:rPr>
              <a:t>클릭</a:t>
            </a:r>
            <a:endParaRPr b="0" i="0" sz="1400" u="none" cap="none" strike="noStrike">
              <a:solidFill>
                <a:srgbClr val="FFFFFF"/>
              </a:solidFill>
              <a:highlight>
                <a:srgbClr val="000000"/>
              </a:highlight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64" name="Google Shape;664;p80"/>
          <p:cNvSpPr/>
          <p:nvPr/>
        </p:nvSpPr>
        <p:spPr>
          <a:xfrm>
            <a:off x="4319125" y="3109850"/>
            <a:ext cx="542100" cy="444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CF3C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65" name="Google Shape;665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7837" y="2270675"/>
            <a:ext cx="3431374" cy="2201739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66" name="Google Shape;666;p80"/>
          <p:cNvSpPr/>
          <p:nvPr/>
        </p:nvSpPr>
        <p:spPr>
          <a:xfrm>
            <a:off x="455975" y="2164050"/>
            <a:ext cx="3609600" cy="645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67" name="Google Shape;667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99550" y="2216775"/>
            <a:ext cx="3431375" cy="2230157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68" name="Google Shape;668;p80"/>
          <p:cNvSpPr txBox="1"/>
          <p:nvPr>
            <p:ph idx="12" type="sldNum"/>
          </p:nvPr>
        </p:nvSpPr>
        <p:spPr>
          <a:xfrm>
            <a:off x="8595300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3" name="Google Shape;673;p81"/>
          <p:cNvPicPr preferRelativeResize="0"/>
          <p:nvPr/>
        </p:nvPicPr>
        <p:blipFill rotWithShape="1">
          <a:blip r:embed="rId3">
            <a:alphaModFix/>
          </a:blip>
          <a:srcRect b="0" l="0" r="5473" t="0"/>
          <a:stretch/>
        </p:blipFill>
        <p:spPr>
          <a:xfrm>
            <a:off x="4986600" y="2076575"/>
            <a:ext cx="3496651" cy="22468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74" name="Google Shape;674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7700" y="2076574"/>
            <a:ext cx="3423250" cy="2246822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75" name="Google Shape;675;p81"/>
          <p:cNvSpPr txBox="1"/>
          <p:nvPr>
            <p:ph type="title"/>
          </p:nvPr>
        </p:nvSpPr>
        <p:spPr>
          <a:xfrm>
            <a:off x="832475" y="126338"/>
            <a:ext cx="79518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600"/>
              <a:buFont typeface="Source Sans Pro"/>
              <a:buNone/>
            </a:pPr>
            <a:r>
              <a:rPr b="1" i="0" lang="en" sz="2400" u="none" cap="none" strike="noStrike">
                <a:solidFill>
                  <a:srgbClr val="00C5B9"/>
                </a:solidFill>
                <a:latin typeface="Nanum Gothic"/>
                <a:ea typeface="Nanum Gothic"/>
                <a:cs typeface="Nanum Gothic"/>
                <a:sym typeface="Nanum Gothic"/>
              </a:rPr>
              <a:t>4 - 1. 메인화면 - </a:t>
            </a:r>
            <a:r>
              <a:rPr b="1" i="0" lang="en" sz="20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스토어 위치 정보</a:t>
            </a:r>
            <a:endParaRPr b="1" i="0" sz="2400" u="none" cap="none" strike="noStrike">
              <a:solidFill>
                <a:srgbClr val="00C5B9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76" name="Google Shape;676;p81"/>
          <p:cNvSpPr/>
          <p:nvPr/>
        </p:nvSpPr>
        <p:spPr>
          <a:xfrm>
            <a:off x="2426525" y="3097750"/>
            <a:ext cx="702300" cy="468000"/>
          </a:xfrm>
          <a:prstGeom prst="rect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7" name="Google Shape;677;p81"/>
          <p:cNvSpPr/>
          <p:nvPr/>
        </p:nvSpPr>
        <p:spPr>
          <a:xfrm>
            <a:off x="6468125" y="3025450"/>
            <a:ext cx="747000" cy="444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8" name="Google Shape;678;p81"/>
          <p:cNvSpPr/>
          <p:nvPr/>
        </p:nvSpPr>
        <p:spPr>
          <a:xfrm>
            <a:off x="547700" y="3113050"/>
            <a:ext cx="1573200" cy="614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79" name="Google Shape;679;p81"/>
          <p:cNvCxnSpPr>
            <a:stCxn id="678" idx="2"/>
            <a:endCxn id="677" idx="2"/>
          </p:cNvCxnSpPr>
          <p:nvPr/>
        </p:nvCxnSpPr>
        <p:spPr>
          <a:xfrm rot="-5400000">
            <a:off x="3958850" y="844900"/>
            <a:ext cx="258300" cy="5507400"/>
          </a:xfrm>
          <a:prstGeom prst="bentConnector3">
            <a:avLst>
              <a:gd fmla="val -92189" name="adj1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stealth"/>
          </a:ln>
        </p:spPr>
      </p:cxnSp>
      <p:sp>
        <p:nvSpPr>
          <p:cNvPr id="680" name="Google Shape;680;p81"/>
          <p:cNvSpPr txBox="1"/>
          <p:nvPr>
            <p:ph idx="1" type="body"/>
          </p:nvPr>
        </p:nvSpPr>
        <p:spPr>
          <a:xfrm>
            <a:off x="455975" y="1162575"/>
            <a:ext cx="2722200" cy="64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F3848"/>
              </a:buClr>
              <a:buSzPts val="1400"/>
              <a:buFont typeface="Source Sans Pro"/>
              <a:buNone/>
            </a:pPr>
            <a:r>
              <a:rPr b="1" i="0" lang="en" sz="1400" u="none" cap="none" strike="noStrike">
                <a:solidFill>
                  <a:srgbClr val="2F3848"/>
                </a:solidFill>
                <a:latin typeface="Nanum Gothic"/>
                <a:ea typeface="Nanum Gothic"/>
                <a:cs typeface="Nanum Gothic"/>
                <a:sym typeface="Nanum Gothic"/>
              </a:rPr>
              <a:t>지점 위치 정보 선택 및 이동 </a:t>
            </a:r>
            <a:endParaRPr b="1" i="0" sz="1400" u="none" cap="none" strike="noStrike">
              <a:solidFill>
                <a:srgbClr val="2F3848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81" name="Google Shape;681;p81"/>
          <p:cNvSpPr/>
          <p:nvPr/>
        </p:nvSpPr>
        <p:spPr>
          <a:xfrm>
            <a:off x="4225375" y="2977988"/>
            <a:ext cx="542100" cy="444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CF3C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2" name="Google Shape;682;p81"/>
          <p:cNvSpPr txBox="1"/>
          <p:nvPr>
            <p:ph idx="12" type="sldNum"/>
          </p:nvPr>
        </p:nvSpPr>
        <p:spPr>
          <a:xfrm>
            <a:off x="8595300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82"/>
          <p:cNvSpPr txBox="1"/>
          <p:nvPr>
            <p:ph type="title"/>
          </p:nvPr>
        </p:nvSpPr>
        <p:spPr>
          <a:xfrm>
            <a:off x="832475" y="126338"/>
            <a:ext cx="79518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600"/>
              <a:buFont typeface="Source Sans Pro"/>
              <a:buNone/>
            </a:pPr>
            <a:r>
              <a:rPr b="1" i="0" lang="en" sz="2400" u="none" cap="none" strike="noStrike">
                <a:solidFill>
                  <a:srgbClr val="00C5B9"/>
                </a:solidFill>
                <a:latin typeface="Nanum Gothic"/>
                <a:ea typeface="Nanum Gothic"/>
                <a:cs typeface="Nanum Gothic"/>
                <a:sym typeface="Nanum Gothic"/>
              </a:rPr>
              <a:t>4 - 1. 메인화면 - </a:t>
            </a:r>
            <a:r>
              <a:rPr b="1" i="0" lang="en" sz="20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스토어 위치 정보</a:t>
            </a:r>
            <a:endParaRPr b="1" i="0" sz="2400" u="none" cap="none" strike="noStrike">
              <a:solidFill>
                <a:srgbClr val="00C5B9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pSp>
        <p:nvGrpSpPr>
          <p:cNvPr id="688" name="Google Shape;688;p82"/>
          <p:cNvGrpSpPr/>
          <p:nvPr/>
        </p:nvGrpSpPr>
        <p:grpSpPr>
          <a:xfrm>
            <a:off x="379775" y="1856675"/>
            <a:ext cx="4116025" cy="2506297"/>
            <a:chOff x="455975" y="1856675"/>
            <a:chExt cx="4116025" cy="2506297"/>
          </a:xfrm>
        </p:grpSpPr>
        <p:pic>
          <p:nvPicPr>
            <p:cNvPr id="689" name="Google Shape;689;p8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55975" y="1856675"/>
              <a:ext cx="4116025" cy="2506297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690" name="Google Shape;690;p82"/>
            <p:cNvSpPr/>
            <p:nvPr/>
          </p:nvSpPr>
          <p:spPr>
            <a:xfrm>
              <a:off x="3239975" y="3931600"/>
              <a:ext cx="345900" cy="396900"/>
            </a:xfrm>
            <a:prstGeom prst="rect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91" name="Google Shape;691;p82"/>
          <p:cNvSpPr txBox="1"/>
          <p:nvPr>
            <p:ph idx="1" type="body"/>
          </p:nvPr>
        </p:nvSpPr>
        <p:spPr>
          <a:xfrm>
            <a:off x="455975" y="1162575"/>
            <a:ext cx="2722200" cy="64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F3848"/>
              </a:buClr>
              <a:buSzPts val="1400"/>
              <a:buFont typeface="Source Sans Pro"/>
              <a:buNone/>
            </a:pPr>
            <a:r>
              <a:rPr b="1" lang="en" sz="1400">
                <a:latin typeface="Nanum Gothic"/>
                <a:ea typeface="Nanum Gothic"/>
                <a:cs typeface="Nanum Gothic"/>
                <a:sym typeface="Nanum Gothic"/>
              </a:rPr>
              <a:t>지도 확대 및 축</a:t>
            </a:r>
            <a:r>
              <a:rPr b="1" lang="en" sz="1400">
                <a:latin typeface="Nanum Gothic"/>
                <a:ea typeface="Nanum Gothic"/>
                <a:cs typeface="Nanum Gothic"/>
                <a:sym typeface="Nanum Gothic"/>
              </a:rPr>
              <a:t>소 버튼 동작</a:t>
            </a:r>
            <a:r>
              <a:rPr b="1" i="0" lang="en" sz="1400" u="none" cap="none" strike="noStrike">
                <a:solidFill>
                  <a:srgbClr val="2F3848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endParaRPr b="1" i="0" sz="1400" u="none" cap="none" strike="noStrike">
              <a:solidFill>
                <a:srgbClr val="2F3848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pSp>
        <p:nvGrpSpPr>
          <p:cNvPr id="692" name="Google Shape;692;p82"/>
          <p:cNvGrpSpPr/>
          <p:nvPr/>
        </p:nvGrpSpPr>
        <p:grpSpPr>
          <a:xfrm>
            <a:off x="4618700" y="1856675"/>
            <a:ext cx="4116025" cy="2496097"/>
            <a:chOff x="4618700" y="1856675"/>
            <a:chExt cx="4116025" cy="2496097"/>
          </a:xfrm>
        </p:grpSpPr>
        <p:pic>
          <p:nvPicPr>
            <p:cNvPr id="693" name="Google Shape;693;p8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618700" y="1856675"/>
              <a:ext cx="4116025" cy="2496097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694" name="Google Shape;694;p82"/>
            <p:cNvSpPr/>
            <p:nvPr/>
          </p:nvSpPr>
          <p:spPr>
            <a:xfrm>
              <a:off x="7801075" y="3952750"/>
              <a:ext cx="345900" cy="366300"/>
            </a:xfrm>
            <a:prstGeom prst="rect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95" name="Google Shape;695;p82"/>
          <p:cNvSpPr txBox="1"/>
          <p:nvPr>
            <p:ph idx="12" type="sldNum"/>
          </p:nvPr>
        </p:nvSpPr>
        <p:spPr>
          <a:xfrm>
            <a:off x="8595300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C5B9"/>
        </a:solidFill>
      </p:bgPr>
    </p:bg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83"/>
          <p:cNvSpPr txBox="1"/>
          <p:nvPr>
            <p:ph idx="4294967295" type="ctrTitle"/>
          </p:nvPr>
        </p:nvSpPr>
        <p:spPr>
          <a:xfrm>
            <a:off x="665225" y="2027869"/>
            <a:ext cx="76299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Source Sans Pro"/>
              <a:buNone/>
            </a:pPr>
            <a:r>
              <a:rPr b="1" i="0" lang="en" sz="4800" u="none" cap="none" strike="noStrike">
                <a:solidFill>
                  <a:srgbClr val="2F3848"/>
                </a:solidFill>
                <a:latin typeface="Nanum Gothic"/>
                <a:ea typeface="Nanum Gothic"/>
                <a:cs typeface="Nanum Gothic"/>
                <a:sym typeface="Nanum Gothic"/>
              </a:rPr>
              <a:t>4 - </a:t>
            </a:r>
            <a:r>
              <a:rPr lang="en" sz="4800">
                <a:solidFill>
                  <a:srgbClr val="2F3848"/>
                </a:solidFill>
                <a:latin typeface="Nanum Gothic"/>
                <a:ea typeface="Nanum Gothic"/>
                <a:cs typeface="Nanum Gothic"/>
                <a:sym typeface="Nanum Gothic"/>
              </a:rPr>
              <a:t>2</a:t>
            </a:r>
            <a:r>
              <a:rPr b="1" i="0" lang="en" sz="4800" u="none" cap="none" strike="noStrike">
                <a:solidFill>
                  <a:srgbClr val="2F3848"/>
                </a:solidFill>
                <a:latin typeface="Nanum Gothic"/>
                <a:ea typeface="Nanum Gothic"/>
                <a:cs typeface="Nanum Gothic"/>
                <a:sym typeface="Nanum Gothic"/>
              </a:rPr>
              <a:t>.</a:t>
            </a:r>
            <a:endParaRPr b="1" i="0" sz="4800" u="none" cap="none" strike="noStrike">
              <a:solidFill>
                <a:srgbClr val="2F3848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Source Sans Pro"/>
              <a:buNone/>
            </a:pPr>
            <a:r>
              <a:rPr lang="en" sz="4800">
                <a:solidFill>
                  <a:schemeClr val="accent1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en" sz="4800">
                <a:solidFill>
                  <a:srgbClr val="00C5B9"/>
                </a:solidFill>
                <a:latin typeface="Nanum Gothic"/>
                <a:ea typeface="Nanum Gothic"/>
                <a:cs typeface="Nanum Gothic"/>
                <a:sym typeface="Nanum Gothic"/>
              </a:rPr>
              <a:t>회원가입 · 로그인</a:t>
            </a:r>
            <a:endParaRPr b="1" i="0" sz="4800" u="none" cap="none" strike="noStrike">
              <a:solidFill>
                <a:srgbClr val="00C5B9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1"/>
          <p:cNvSpPr/>
          <p:nvPr/>
        </p:nvSpPr>
        <p:spPr>
          <a:xfrm>
            <a:off x="6156263" y="1092031"/>
            <a:ext cx="2399400" cy="1440900"/>
          </a:xfrm>
          <a:prstGeom prst="wedgeRectCallout">
            <a:avLst>
              <a:gd fmla="val -20799" name="adj1"/>
              <a:gd fmla="val 61137" name="adj2"/>
            </a:avLst>
          </a:prstGeom>
          <a:solidFill>
            <a:srgbClr val="D9D9D9"/>
          </a:solidFill>
          <a:ln cap="flat" cmpd="sng" w="28575">
            <a:solidFill>
              <a:srgbClr val="D9D9D9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lang="en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- 로그인 및 로그아웃</a:t>
            </a:r>
            <a:endParaRPr b="1" sz="1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lang="en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- 회원가입</a:t>
            </a:r>
            <a:endParaRPr b="1" sz="1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lang="en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- 아이디 및 패스워드 찾기</a:t>
            </a:r>
            <a:endParaRPr b="1" sz="1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lang="en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- 회원정보수정, 회원탈퇴</a:t>
            </a:r>
            <a:endParaRPr b="1" sz="1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lang="en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- 카카오 로그인 연동</a:t>
            </a:r>
            <a:endParaRPr b="1" sz="1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lang="en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- 관리자 추가</a:t>
            </a:r>
            <a:endParaRPr b="1" sz="1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lang="en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- 회원목록</a:t>
            </a:r>
            <a:endParaRPr/>
          </a:p>
        </p:txBody>
      </p:sp>
      <p:sp>
        <p:nvSpPr>
          <p:cNvPr id="219" name="Google Shape;219;p21"/>
          <p:cNvSpPr/>
          <p:nvPr/>
        </p:nvSpPr>
        <p:spPr>
          <a:xfrm>
            <a:off x="1942413" y="3127581"/>
            <a:ext cx="2399400" cy="1440900"/>
          </a:xfrm>
          <a:prstGeom prst="wedgeRectCallout">
            <a:avLst>
              <a:gd fmla="val -20799" name="adj1"/>
              <a:gd fmla="val 61137" name="adj2"/>
            </a:avLst>
          </a:prstGeom>
          <a:solidFill>
            <a:srgbClr val="D9D9D9"/>
          </a:solidFill>
          <a:ln cap="flat" cmpd="sng" w="28575">
            <a:solidFill>
              <a:srgbClr val="D9D9D9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2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- 메인화면 (</a:t>
            </a:r>
            <a:r>
              <a:rPr b="1" lang="en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Daum 지도 </a:t>
            </a:r>
            <a:r>
              <a:rPr b="1" i="0" lang="en" sz="12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API)</a:t>
            </a:r>
            <a:endParaRPr b="1" i="0" sz="1200" u="none" cap="none" strike="no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2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- 네이버 로그인 연동</a:t>
            </a:r>
            <a:endParaRPr b="1" i="0" sz="1200" u="none" cap="none" strike="no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2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 (OAuth 2.0 REST API)</a:t>
            </a:r>
            <a:endParaRPr b="1" i="0" sz="1200" u="none" cap="none" strike="no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2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- RSA 암호화 (로그인)</a:t>
            </a:r>
            <a:endParaRPr b="1" i="0" sz="1200" u="none" cap="none" strike="no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- 관리자페이지 레이아웃</a:t>
            </a:r>
            <a:endParaRPr b="1" sz="1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2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- 관리자 카테고리 관리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21"/>
          <p:cNvSpPr/>
          <p:nvPr/>
        </p:nvSpPr>
        <p:spPr>
          <a:xfrm>
            <a:off x="4718613" y="3127581"/>
            <a:ext cx="2399400" cy="1440900"/>
          </a:xfrm>
          <a:prstGeom prst="wedgeRectCallout">
            <a:avLst>
              <a:gd fmla="val -20799" name="adj1"/>
              <a:gd fmla="val 61137" name="adj2"/>
            </a:avLst>
          </a:prstGeom>
          <a:solidFill>
            <a:srgbClr val="D9D9D9"/>
          </a:solidFill>
          <a:ln cap="flat" cmpd="sng" w="28575">
            <a:solidFill>
              <a:srgbClr val="D9D9D9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2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- 공지사항, FAQ 게시판 화면 구현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21"/>
          <p:cNvSpPr/>
          <p:nvPr/>
        </p:nvSpPr>
        <p:spPr>
          <a:xfrm>
            <a:off x="3380063" y="1092031"/>
            <a:ext cx="2399400" cy="1440900"/>
          </a:xfrm>
          <a:prstGeom prst="wedgeRectCallout">
            <a:avLst>
              <a:gd fmla="val -20799" name="adj1"/>
              <a:gd fmla="val 61137" name="adj2"/>
            </a:avLst>
          </a:prstGeom>
          <a:solidFill>
            <a:srgbClr val="D9D9D9"/>
          </a:solidFill>
          <a:ln cap="flat" cmpd="sng" w="28575">
            <a:solidFill>
              <a:srgbClr val="D9D9D9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21"/>
          <p:cNvSpPr txBox="1"/>
          <p:nvPr>
            <p:ph type="title"/>
          </p:nvPr>
        </p:nvSpPr>
        <p:spPr>
          <a:xfrm>
            <a:off x="832475" y="145399"/>
            <a:ext cx="7951800" cy="69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600"/>
              <a:buFont typeface="Source Sans Pro"/>
              <a:buNone/>
            </a:pPr>
            <a:r>
              <a:rPr b="1" i="0" lang="en" sz="2400" u="none" cap="none" strike="noStrike">
                <a:solidFill>
                  <a:srgbClr val="00C5B9"/>
                </a:solidFill>
                <a:latin typeface="Nanum Gothic"/>
                <a:ea typeface="Nanum Gothic"/>
                <a:cs typeface="Nanum Gothic"/>
                <a:sym typeface="Nanum Gothic"/>
              </a:rPr>
              <a:t>1 - 4. 역할 분담</a:t>
            </a:r>
            <a:endParaRPr b="1" i="0" sz="2400" u="none" cap="none" strike="noStrike">
              <a:solidFill>
                <a:srgbClr val="00C5B9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23" name="Google Shape;223;p21"/>
          <p:cNvSpPr/>
          <p:nvPr/>
        </p:nvSpPr>
        <p:spPr>
          <a:xfrm>
            <a:off x="603863" y="1089656"/>
            <a:ext cx="2399400" cy="1440900"/>
          </a:xfrm>
          <a:prstGeom prst="wedgeRectCallout">
            <a:avLst>
              <a:gd fmla="val -20799" name="adj1"/>
              <a:gd fmla="val 61137" name="adj2"/>
            </a:avLst>
          </a:prstGeom>
          <a:solidFill>
            <a:srgbClr val="D9D9D9"/>
          </a:solidFill>
          <a:ln cap="flat" cmpd="sng" w="28575">
            <a:solidFill>
              <a:srgbClr val="D9D9D9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Google Shape;224;p21"/>
          <p:cNvSpPr txBox="1"/>
          <p:nvPr/>
        </p:nvSpPr>
        <p:spPr>
          <a:xfrm>
            <a:off x="931825" y="2670725"/>
            <a:ext cx="78525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허지혜                                              백경호                                             이현호</a:t>
            </a:r>
            <a:endParaRPr b="1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25" name="Google Shape;225;p21"/>
          <p:cNvSpPr txBox="1"/>
          <p:nvPr/>
        </p:nvSpPr>
        <p:spPr>
          <a:xfrm>
            <a:off x="2280200" y="4739325"/>
            <a:ext cx="5298600" cy="4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조영희                                              정경민</a:t>
            </a:r>
            <a:endParaRPr b="1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26" name="Google Shape;226;p21"/>
          <p:cNvSpPr txBox="1"/>
          <p:nvPr/>
        </p:nvSpPr>
        <p:spPr>
          <a:xfrm>
            <a:off x="604025" y="1092025"/>
            <a:ext cx="2399400" cy="14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- 장바구니 및 결제</a:t>
            </a:r>
            <a:endParaRPr b="1" i="0" sz="12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- 회원 구매내역(</a:t>
            </a:r>
            <a:r>
              <a:rPr b="1" i="0" lang="en" sz="11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GoogleChart API)</a:t>
            </a:r>
            <a:endParaRPr b="1" i="0" sz="12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- 관리자 주문 및 매출관리</a:t>
            </a:r>
            <a:endParaRPr b="1" i="0" sz="12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  </a:t>
            </a:r>
            <a:r>
              <a:rPr b="1" i="0" lang="en" sz="11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(DatePicker, 엑셀 파일 다운로드)</a:t>
            </a:r>
            <a:endParaRPr b="1" i="0" sz="11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- 문의게시판, 관리자 목록</a:t>
            </a:r>
            <a:endParaRPr b="1" i="0" sz="12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- 팝업창</a:t>
            </a:r>
            <a:endParaRPr b="1" i="0" sz="12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27" name="Google Shape;227;p21"/>
          <p:cNvSpPr txBox="1"/>
          <p:nvPr/>
        </p:nvSpPr>
        <p:spPr>
          <a:xfrm>
            <a:off x="3380150" y="1089650"/>
            <a:ext cx="2399400" cy="14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- 판매 상품 추가</a:t>
            </a:r>
            <a:endParaRPr b="1" i="0" sz="1200" u="none" cap="none" strike="no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- 판매 상품 상태에 따른</a:t>
            </a:r>
            <a:endParaRPr b="1" i="0" sz="1200" u="none" cap="none" strike="no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2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 판매리스트 출력</a:t>
            </a:r>
            <a:endParaRPr b="1" i="0" sz="1200" u="none" cap="none" strike="no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- 판매 상품 상세화면</a:t>
            </a:r>
            <a:endParaRPr b="1" i="0" sz="12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- 상품 구매</a:t>
            </a:r>
            <a:endParaRPr b="1" i="0" sz="12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- 상품평 등록 / 상품평 목록</a:t>
            </a:r>
            <a:endParaRPr b="1" i="0" sz="12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28" name="Google Shape;228;p21"/>
          <p:cNvSpPr txBox="1"/>
          <p:nvPr>
            <p:ph idx="12" type="sldNum"/>
          </p:nvPr>
        </p:nvSpPr>
        <p:spPr>
          <a:xfrm>
            <a:off x="8595300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84"/>
          <p:cNvSpPr txBox="1"/>
          <p:nvPr>
            <p:ph type="title"/>
          </p:nvPr>
        </p:nvSpPr>
        <p:spPr>
          <a:xfrm>
            <a:off x="832475" y="126338"/>
            <a:ext cx="79518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600"/>
              <a:buFont typeface="Source Sans Pro"/>
              <a:buNone/>
            </a:pPr>
            <a:r>
              <a:rPr b="1" i="0" lang="en" sz="2400" u="none" cap="none" strike="noStrike">
                <a:solidFill>
                  <a:srgbClr val="00C5B9"/>
                </a:solidFill>
                <a:latin typeface="Nanum Gothic"/>
                <a:ea typeface="Nanum Gothic"/>
                <a:cs typeface="Nanum Gothic"/>
                <a:sym typeface="Nanum Gothic"/>
              </a:rPr>
              <a:t>4 - </a:t>
            </a:r>
            <a:r>
              <a:rPr lang="en">
                <a:latin typeface="Nanum Gothic"/>
                <a:ea typeface="Nanum Gothic"/>
                <a:cs typeface="Nanum Gothic"/>
                <a:sym typeface="Nanum Gothic"/>
              </a:rPr>
              <a:t>2</a:t>
            </a:r>
            <a:r>
              <a:rPr b="1" i="0" lang="en" sz="2400" u="none" cap="none" strike="noStrike">
                <a:solidFill>
                  <a:srgbClr val="00C5B9"/>
                </a:solidFill>
                <a:latin typeface="Nanum Gothic"/>
                <a:ea typeface="Nanum Gothic"/>
                <a:cs typeface="Nanum Gothic"/>
                <a:sym typeface="Nanum Gothic"/>
              </a:rPr>
              <a:t>. </a:t>
            </a:r>
            <a:r>
              <a:rPr lang="en">
                <a:latin typeface="Nanum Gothic"/>
                <a:ea typeface="Nanum Gothic"/>
                <a:cs typeface="Nanum Gothic"/>
                <a:sym typeface="Nanum Gothic"/>
              </a:rPr>
              <a:t>회원가입</a:t>
            </a:r>
            <a:endParaRPr b="1" i="0" sz="2400" u="none" cap="none" strike="noStrike">
              <a:solidFill>
                <a:srgbClr val="00C5B9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706" name="Google Shape;706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7702" y="952563"/>
            <a:ext cx="5608596" cy="3982161"/>
          </a:xfrm>
          <a:prstGeom prst="rect">
            <a:avLst/>
          </a:prstGeom>
          <a:noFill/>
          <a:ln>
            <a:noFill/>
          </a:ln>
        </p:spPr>
      </p:pic>
      <p:sp>
        <p:nvSpPr>
          <p:cNvPr id="707" name="Google Shape;707;p84"/>
          <p:cNvSpPr txBox="1"/>
          <p:nvPr>
            <p:ph idx="12" type="sldNum"/>
          </p:nvPr>
        </p:nvSpPr>
        <p:spPr>
          <a:xfrm>
            <a:off x="8595300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85"/>
          <p:cNvSpPr txBox="1"/>
          <p:nvPr>
            <p:ph type="title"/>
          </p:nvPr>
        </p:nvSpPr>
        <p:spPr>
          <a:xfrm>
            <a:off x="832475" y="126338"/>
            <a:ext cx="79518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600"/>
              <a:buFont typeface="Source Sans Pro"/>
              <a:buNone/>
            </a:pPr>
            <a:r>
              <a:rPr b="1" i="0" lang="en" sz="2400" u="none" cap="none" strike="noStrike">
                <a:solidFill>
                  <a:srgbClr val="00C5B9"/>
                </a:solidFill>
                <a:latin typeface="Nanum Gothic"/>
                <a:ea typeface="Nanum Gothic"/>
                <a:cs typeface="Nanum Gothic"/>
                <a:sym typeface="Nanum Gothic"/>
              </a:rPr>
              <a:t>4 - </a:t>
            </a:r>
            <a:r>
              <a:rPr lang="en">
                <a:latin typeface="Nanum Gothic"/>
                <a:ea typeface="Nanum Gothic"/>
                <a:cs typeface="Nanum Gothic"/>
                <a:sym typeface="Nanum Gothic"/>
              </a:rPr>
              <a:t>2</a:t>
            </a:r>
            <a:r>
              <a:rPr b="1" i="0" lang="en" sz="2400" u="none" cap="none" strike="noStrike">
                <a:solidFill>
                  <a:srgbClr val="00C5B9"/>
                </a:solidFill>
                <a:latin typeface="Nanum Gothic"/>
                <a:ea typeface="Nanum Gothic"/>
                <a:cs typeface="Nanum Gothic"/>
                <a:sym typeface="Nanum Gothic"/>
              </a:rPr>
              <a:t>. </a:t>
            </a:r>
            <a:r>
              <a:rPr lang="en">
                <a:latin typeface="Nanum Gothic"/>
                <a:ea typeface="Nanum Gothic"/>
                <a:cs typeface="Nanum Gothic"/>
                <a:sym typeface="Nanum Gothic"/>
              </a:rPr>
              <a:t>회원가입 </a:t>
            </a:r>
            <a:r>
              <a:rPr lang="en">
                <a:latin typeface="Nanum Gothic"/>
                <a:ea typeface="Nanum Gothic"/>
                <a:cs typeface="Nanum Gothic"/>
                <a:sym typeface="Nanum Gothic"/>
              </a:rPr>
              <a:t>- </a:t>
            </a:r>
            <a:r>
              <a:rPr lang="en" sz="2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아이디 입력 검사 · 중복 확인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713" name="Google Shape;713;p85"/>
          <p:cNvPicPr preferRelativeResize="0"/>
          <p:nvPr/>
        </p:nvPicPr>
        <p:blipFill rotWithShape="1">
          <a:blip r:embed="rId3">
            <a:alphaModFix/>
          </a:blip>
          <a:srcRect b="73566" l="0" r="0" t="0"/>
          <a:stretch/>
        </p:blipFill>
        <p:spPr>
          <a:xfrm>
            <a:off x="699850" y="1088326"/>
            <a:ext cx="4572876" cy="8582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sm" w="sm" type="none"/>
            <a:tailEnd len="sm" w="sm" type="none"/>
          </a:ln>
        </p:spPr>
      </p:pic>
      <p:pic>
        <p:nvPicPr>
          <p:cNvPr id="714" name="Google Shape;714;p85"/>
          <p:cNvPicPr preferRelativeResize="0"/>
          <p:nvPr/>
        </p:nvPicPr>
        <p:blipFill rotWithShape="1">
          <a:blip r:embed="rId4">
            <a:alphaModFix/>
          </a:blip>
          <a:srcRect b="14347" l="2846" r="8485" t="20788"/>
          <a:stretch/>
        </p:blipFill>
        <p:spPr>
          <a:xfrm>
            <a:off x="7744250" y="4576883"/>
            <a:ext cx="1169625" cy="422750"/>
          </a:xfrm>
          <a:prstGeom prst="rect">
            <a:avLst/>
          </a:prstGeom>
          <a:noFill/>
          <a:ln>
            <a:noFill/>
          </a:ln>
        </p:spPr>
      </p:pic>
      <p:sp>
        <p:nvSpPr>
          <p:cNvPr id="715" name="Google Shape;715;p85"/>
          <p:cNvSpPr txBox="1"/>
          <p:nvPr/>
        </p:nvSpPr>
        <p:spPr>
          <a:xfrm>
            <a:off x="535625" y="2006810"/>
            <a:ext cx="23175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200" u="none" cap="none" strike="noStrike">
                <a:latin typeface="Nanum Gothic"/>
                <a:ea typeface="Nanum Gothic"/>
                <a:cs typeface="Nanum Gothic"/>
                <a:sym typeface="Nanum Gothic"/>
              </a:rPr>
              <a:t>1. </a:t>
            </a:r>
            <a:r>
              <a:rPr b="1" i="0" lang="en" sz="1200" u="none" cap="none" strike="noStrike">
                <a:latin typeface="Nanum Gothic"/>
                <a:ea typeface="Nanum Gothic"/>
                <a:cs typeface="Nanum Gothic"/>
                <a:sym typeface="Nanum Gothic"/>
              </a:rPr>
              <a:t>아이디를 입력하지</a:t>
            </a:r>
            <a:r>
              <a:rPr b="1" lang="en" sz="1200">
                <a:latin typeface="Nanum Gothic"/>
                <a:ea typeface="Nanum Gothic"/>
                <a:cs typeface="Nanum Gothic"/>
                <a:sym typeface="Nanum Gothic"/>
              </a:rPr>
              <a:t> 않은 경우</a:t>
            </a:r>
            <a:endParaRPr b="1" i="0" sz="1200" u="none" cap="none" strike="noStrike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716" name="Google Shape;716;p8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4200" y="2336357"/>
            <a:ext cx="1618356" cy="1165830"/>
          </a:xfrm>
          <a:prstGeom prst="rect">
            <a:avLst/>
          </a:prstGeom>
          <a:noFill/>
          <a:ln>
            <a:noFill/>
          </a:ln>
        </p:spPr>
      </p:pic>
      <p:sp>
        <p:nvSpPr>
          <p:cNvPr id="717" name="Google Shape;717;p85"/>
          <p:cNvSpPr txBox="1"/>
          <p:nvPr/>
        </p:nvSpPr>
        <p:spPr>
          <a:xfrm>
            <a:off x="2972900" y="2006810"/>
            <a:ext cx="32199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lang="en" sz="1200">
                <a:latin typeface="Nanum Gothic"/>
                <a:ea typeface="Nanum Gothic"/>
                <a:cs typeface="Nanum Gothic"/>
                <a:sym typeface="Nanum Gothic"/>
              </a:rPr>
              <a:t>2. ‘admin’ 포함한 아이디 사용 불가</a:t>
            </a:r>
            <a:endParaRPr b="1" i="0" sz="1200" u="none" cap="none" strike="noStrike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718" name="Google Shape;718;p8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17419" y="2336357"/>
            <a:ext cx="2561756" cy="1165829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8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932817" y="3874807"/>
            <a:ext cx="2178259" cy="1165829"/>
          </a:xfrm>
          <a:prstGeom prst="rect">
            <a:avLst/>
          </a:prstGeom>
          <a:noFill/>
          <a:ln>
            <a:noFill/>
          </a:ln>
        </p:spPr>
      </p:pic>
      <p:sp>
        <p:nvSpPr>
          <p:cNvPr id="720" name="Google Shape;720;p85"/>
          <p:cNvSpPr txBox="1"/>
          <p:nvPr/>
        </p:nvSpPr>
        <p:spPr>
          <a:xfrm>
            <a:off x="1602413" y="3556918"/>
            <a:ext cx="32199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lang="en" sz="1200">
                <a:latin typeface="Nanum Gothic"/>
                <a:ea typeface="Nanum Gothic"/>
                <a:cs typeface="Nanum Gothic"/>
                <a:sym typeface="Nanum Gothic"/>
              </a:rPr>
              <a:t>3</a:t>
            </a:r>
            <a:r>
              <a:rPr b="1" lang="en" sz="1200">
                <a:latin typeface="Nanum Gothic"/>
                <a:ea typeface="Nanum Gothic"/>
                <a:cs typeface="Nanum Gothic"/>
                <a:sym typeface="Nanum Gothic"/>
              </a:rPr>
              <a:t>. 아이디 첫 글자는 영문만 가능</a:t>
            </a:r>
            <a:endParaRPr b="1" i="0" sz="1200" u="none" cap="none" strike="noStrike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721" name="Google Shape;721;p85"/>
          <p:cNvSpPr/>
          <p:nvPr/>
        </p:nvSpPr>
        <p:spPr>
          <a:xfrm>
            <a:off x="1859250" y="1599425"/>
            <a:ext cx="2317500" cy="3168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2" name="Google Shape;722;p85"/>
          <p:cNvSpPr txBox="1"/>
          <p:nvPr/>
        </p:nvSpPr>
        <p:spPr>
          <a:xfrm>
            <a:off x="6115300" y="1006268"/>
            <a:ext cx="23175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lang="en" sz="1200">
                <a:latin typeface="Nanum Gothic"/>
                <a:ea typeface="Nanum Gothic"/>
                <a:cs typeface="Nanum Gothic"/>
                <a:sym typeface="Nanum Gothic"/>
              </a:rPr>
              <a:t>4</a:t>
            </a:r>
            <a:r>
              <a:rPr b="1" i="0" lang="en" sz="1200" u="none" cap="none" strike="noStrike">
                <a:latin typeface="Nanum Gothic"/>
                <a:ea typeface="Nanum Gothic"/>
                <a:cs typeface="Nanum Gothic"/>
                <a:sym typeface="Nanum Gothic"/>
              </a:rPr>
              <a:t>. 아이디</a:t>
            </a:r>
            <a:r>
              <a:rPr b="1" lang="en" sz="1200">
                <a:latin typeface="Nanum Gothic"/>
                <a:ea typeface="Nanum Gothic"/>
                <a:cs typeface="Nanum Gothic"/>
                <a:sym typeface="Nanum Gothic"/>
              </a:rPr>
              <a:t> 중복 검사</a:t>
            </a:r>
            <a:endParaRPr b="1" i="0" sz="1200" u="none" cap="none" strike="noStrike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723" name="Google Shape;723;p8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723850" y="2931374"/>
            <a:ext cx="1649150" cy="113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4" name="Google Shape;724;p8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312572" y="1486708"/>
            <a:ext cx="2471700" cy="108583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25" name="Google Shape;725;p85"/>
          <p:cNvCxnSpPr/>
          <p:nvPr/>
        </p:nvCxnSpPr>
        <p:spPr>
          <a:xfrm>
            <a:off x="6042775" y="1106200"/>
            <a:ext cx="0" cy="3903300"/>
          </a:xfrm>
          <a:prstGeom prst="straightConnector1">
            <a:avLst/>
          </a:prstGeom>
          <a:noFill/>
          <a:ln cap="flat" cmpd="sng" w="9525">
            <a:solidFill>
              <a:srgbClr val="00C5B9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726" name="Google Shape;726;p85"/>
          <p:cNvSpPr txBox="1"/>
          <p:nvPr/>
        </p:nvSpPr>
        <p:spPr>
          <a:xfrm>
            <a:off x="6267700" y="1207989"/>
            <a:ext cx="23175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Nanum Gothic"/>
                <a:ea typeface="Nanum Gothic"/>
                <a:cs typeface="Nanum Gothic"/>
                <a:sym typeface="Nanum Gothic"/>
              </a:rPr>
              <a:t>-사용 중인 아이디를 입력한 경우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727" name="Google Shape;727;p85"/>
          <p:cNvSpPr txBox="1"/>
          <p:nvPr/>
        </p:nvSpPr>
        <p:spPr>
          <a:xfrm>
            <a:off x="6267700" y="2642764"/>
            <a:ext cx="23175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Nanum Gothic"/>
                <a:ea typeface="Nanum Gothic"/>
                <a:cs typeface="Nanum Gothic"/>
                <a:sym typeface="Nanum Gothic"/>
              </a:rPr>
              <a:t>-사용 가능한 아이디를 입력한 경우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728" name="Google Shape;728;p85"/>
          <p:cNvSpPr txBox="1"/>
          <p:nvPr/>
        </p:nvSpPr>
        <p:spPr>
          <a:xfrm>
            <a:off x="6267700" y="4119783"/>
            <a:ext cx="28476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Nanum Gothic"/>
                <a:ea typeface="Nanum Gothic"/>
                <a:cs typeface="Nanum Gothic"/>
                <a:sym typeface="Nanum Gothic"/>
              </a:rPr>
              <a:t>-중복 검사 후 [중복확인] 버튼 비활성화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Nanum Gothic"/>
                <a:ea typeface="Nanum Gothic"/>
                <a:cs typeface="Nanum Gothic"/>
                <a:sym typeface="Nanum Gothic"/>
              </a:rPr>
              <a:t>  &amp; 입력한 아이디 변경 불가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729" name="Google Shape;729;p8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312576" y="4598021"/>
            <a:ext cx="1085675" cy="383179"/>
          </a:xfrm>
          <a:prstGeom prst="rect">
            <a:avLst/>
          </a:prstGeom>
          <a:noFill/>
          <a:ln>
            <a:noFill/>
          </a:ln>
        </p:spPr>
      </p:pic>
      <p:sp>
        <p:nvSpPr>
          <p:cNvPr id="730" name="Google Shape;730;p85"/>
          <p:cNvSpPr/>
          <p:nvPr/>
        </p:nvSpPr>
        <p:spPr>
          <a:xfrm>
            <a:off x="7451846" y="4686131"/>
            <a:ext cx="252900" cy="207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CF3C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1" name="Google Shape;731;p85"/>
          <p:cNvSpPr txBox="1"/>
          <p:nvPr>
            <p:ph idx="12" type="sldNum"/>
          </p:nvPr>
        </p:nvSpPr>
        <p:spPr>
          <a:xfrm>
            <a:off x="8595300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86"/>
          <p:cNvSpPr txBox="1"/>
          <p:nvPr>
            <p:ph type="title"/>
          </p:nvPr>
        </p:nvSpPr>
        <p:spPr>
          <a:xfrm>
            <a:off x="832475" y="126338"/>
            <a:ext cx="79518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600"/>
              <a:buFont typeface="Source Sans Pro"/>
              <a:buNone/>
            </a:pPr>
            <a:r>
              <a:rPr b="1" i="0" lang="en" sz="2400" u="none" cap="none" strike="noStrike">
                <a:solidFill>
                  <a:srgbClr val="00C5B9"/>
                </a:solidFill>
                <a:latin typeface="Nanum Gothic"/>
                <a:ea typeface="Nanum Gothic"/>
                <a:cs typeface="Nanum Gothic"/>
                <a:sym typeface="Nanum Gothic"/>
              </a:rPr>
              <a:t>4 - </a:t>
            </a:r>
            <a:r>
              <a:rPr lang="en">
                <a:latin typeface="Nanum Gothic"/>
                <a:ea typeface="Nanum Gothic"/>
                <a:cs typeface="Nanum Gothic"/>
                <a:sym typeface="Nanum Gothic"/>
              </a:rPr>
              <a:t>2</a:t>
            </a:r>
            <a:r>
              <a:rPr b="1" i="0" lang="en" sz="2400" u="none" cap="none" strike="noStrike">
                <a:solidFill>
                  <a:srgbClr val="00C5B9"/>
                </a:solidFill>
                <a:latin typeface="Nanum Gothic"/>
                <a:ea typeface="Nanum Gothic"/>
                <a:cs typeface="Nanum Gothic"/>
                <a:sym typeface="Nanum Gothic"/>
              </a:rPr>
              <a:t>. </a:t>
            </a:r>
            <a:r>
              <a:rPr lang="en">
                <a:latin typeface="Nanum Gothic"/>
                <a:ea typeface="Nanum Gothic"/>
                <a:cs typeface="Nanum Gothic"/>
                <a:sym typeface="Nanum Gothic"/>
              </a:rPr>
              <a:t>회원가입 - </a:t>
            </a:r>
            <a:r>
              <a:rPr lang="en" sz="2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비밀번호 입력 검사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737" name="Google Shape;737;p86"/>
          <p:cNvSpPr txBox="1"/>
          <p:nvPr/>
        </p:nvSpPr>
        <p:spPr>
          <a:xfrm>
            <a:off x="335175" y="2565750"/>
            <a:ext cx="33609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200" u="none" cap="none" strike="noStrike">
                <a:latin typeface="Nanum Gothic"/>
                <a:ea typeface="Nanum Gothic"/>
                <a:cs typeface="Nanum Gothic"/>
                <a:sym typeface="Nanum Gothic"/>
              </a:rPr>
              <a:t>1. </a:t>
            </a:r>
            <a:r>
              <a:rPr b="1" lang="en" sz="1200">
                <a:latin typeface="Nanum Gothic"/>
                <a:ea typeface="Nanum Gothic"/>
                <a:cs typeface="Nanum Gothic"/>
                <a:sym typeface="Nanum Gothic"/>
              </a:rPr>
              <a:t>비밀번호를 입력하지 않은</a:t>
            </a:r>
            <a:r>
              <a:rPr b="1" lang="en" sz="1200">
                <a:latin typeface="Nanum Gothic"/>
                <a:ea typeface="Nanum Gothic"/>
                <a:cs typeface="Nanum Gothic"/>
                <a:sym typeface="Nanum Gothic"/>
              </a:rPr>
              <a:t> 경우</a:t>
            </a:r>
            <a:endParaRPr b="1" i="0" sz="1200" u="none" cap="none" strike="noStrike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738" name="Google Shape;738;p86"/>
          <p:cNvSpPr txBox="1"/>
          <p:nvPr/>
        </p:nvSpPr>
        <p:spPr>
          <a:xfrm>
            <a:off x="2885275" y="2565750"/>
            <a:ext cx="32199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lang="en" sz="1200">
                <a:latin typeface="Nanum Gothic"/>
                <a:ea typeface="Nanum Gothic"/>
                <a:cs typeface="Nanum Gothic"/>
                <a:sym typeface="Nanum Gothic"/>
              </a:rPr>
              <a:t>2. 비밀번호 재입력 항목을 입력하지 않은 경우</a:t>
            </a:r>
            <a:endParaRPr b="1" i="0" sz="1200" u="none" cap="none" strike="noStrike"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pSp>
        <p:nvGrpSpPr>
          <p:cNvPr id="739" name="Google Shape;739;p86"/>
          <p:cNvGrpSpPr/>
          <p:nvPr/>
        </p:nvGrpSpPr>
        <p:grpSpPr>
          <a:xfrm>
            <a:off x="614557" y="1267275"/>
            <a:ext cx="4500028" cy="956050"/>
            <a:chOff x="614557" y="1191075"/>
            <a:chExt cx="4500028" cy="956050"/>
          </a:xfrm>
        </p:grpSpPr>
        <p:pic>
          <p:nvPicPr>
            <p:cNvPr id="740" name="Google Shape;740;p8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14557" y="1191075"/>
              <a:ext cx="4500028" cy="95605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dot"/>
              <a:round/>
              <a:headEnd len="sm" w="sm" type="none"/>
              <a:tailEnd len="sm" w="sm" type="none"/>
            </a:ln>
          </p:spPr>
        </p:pic>
        <p:sp>
          <p:nvSpPr>
            <p:cNvPr id="741" name="Google Shape;741;p86"/>
            <p:cNvSpPr/>
            <p:nvPr/>
          </p:nvSpPr>
          <p:spPr>
            <a:xfrm>
              <a:off x="1867900" y="1264350"/>
              <a:ext cx="3183900" cy="807300"/>
            </a:xfrm>
            <a:prstGeom prst="rect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42" name="Google Shape;742;p86"/>
          <p:cNvSpPr txBox="1"/>
          <p:nvPr/>
        </p:nvSpPr>
        <p:spPr>
          <a:xfrm>
            <a:off x="6288425" y="2565750"/>
            <a:ext cx="25509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lang="en" sz="1200">
                <a:latin typeface="Nanum Gothic"/>
                <a:ea typeface="Nanum Gothic"/>
                <a:cs typeface="Nanum Gothic"/>
                <a:sym typeface="Nanum Gothic"/>
              </a:rPr>
              <a:t>3</a:t>
            </a:r>
            <a:r>
              <a:rPr b="1" lang="en" sz="1200">
                <a:latin typeface="Nanum Gothic"/>
                <a:ea typeface="Nanum Gothic"/>
                <a:cs typeface="Nanum Gothic"/>
                <a:sym typeface="Nanum Gothic"/>
              </a:rPr>
              <a:t>. 비밀번호가 일치하지 않은 경우</a:t>
            </a:r>
            <a:endParaRPr b="1" i="0" sz="1200" u="none" cap="none" strike="noStrike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743" name="Google Shape;743;p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09100" y="2943350"/>
            <a:ext cx="2390775" cy="144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4" name="Google Shape;744;p8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7675" y="2943350"/>
            <a:ext cx="2105025" cy="144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5" name="Google Shape;745;p8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61359" y="2943350"/>
            <a:ext cx="2209800" cy="1447800"/>
          </a:xfrm>
          <a:prstGeom prst="rect">
            <a:avLst/>
          </a:prstGeom>
          <a:noFill/>
          <a:ln>
            <a:noFill/>
          </a:ln>
        </p:spPr>
      </p:pic>
      <p:sp>
        <p:nvSpPr>
          <p:cNvPr id="746" name="Google Shape;746;p86"/>
          <p:cNvSpPr txBox="1"/>
          <p:nvPr>
            <p:ph idx="12" type="sldNum"/>
          </p:nvPr>
        </p:nvSpPr>
        <p:spPr>
          <a:xfrm>
            <a:off x="8595300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1" name="Google Shape;751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2875" y="1161349"/>
            <a:ext cx="5334524" cy="37875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sm" w="sm" type="none"/>
            <a:tailEnd len="sm" w="sm" type="none"/>
          </a:ln>
        </p:spPr>
      </p:pic>
      <p:pic>
        <p:nvPicPr>
          <p:cNvPr id="752" name="Google Shape;752;p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94850" y="2357850"/>
            <a:ext cx="1895475" cy="1447800"/>
          </a:xfrm>
          <a:prstGeom prst="rect">
            <a:avLst/>
          </a:prstGeom>
          <a:noFill/>
          <a:ln>
            <a:noFill/>
          </a:ln>
        </p:spPr>
      </p:pic>
      <p:sp>
        <p:nvSpPr>
          <p:cNvPr id="753" name="Google Shape;753;p87"/>
          <p:cNvSpPr txBox="1"/>
          <p:nvPr>
            <p:ph type="title"/>
          </p:nvPr>
        </p:nvSpPr>
        <p:spPr>
          <a:xfrm>
            <a:off x="832475" y="126338"/>
            <a:ext cx="79518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600"/>
              <a:buFont typeface="Source Sans Pro"/>
              <a:buNone/>
            </a:pPr>
            <a:r>
              <a:rPr b="1" i="0" lang="en" sz="2400" u="none" cap="none" strike="noStrike">
                <a:solidFill>
                  <a:srgbClr val="00C5B9"/>
                </a:solidFill>
                <a:latin typeface="Nanum Gothic"/>
                <a:ea typeface="Nanum Gothic"/>
                <a:cs typeface="Nanum Gothic"/>
                <a:sym typeface="Nanum Gothic"/>
              </a:rPr>
              <a:t>4 - </a:t>
            </a:r>
            <a:r>
              <a:rPr lang="en">
                <a:latin typeface="Nanum Gothic"/>
                <a:ea typeface="Nanum Gothic"/>
                <a:cs typeface="Nanum Gothic"/>
                <a:sym typeface="Nanum Gothic"/>
              </a:rPr>
              <a:t>2</a:t>
            </a:r>
            <a:r>
              <a:rPr b="1" i="0" lang="en" sz="2400" u="none" cap="none" strike="noStrike">
                <a:solidFill>
                  <a:srgbClr val="00C5B9"/>
                </a:solidFill>
                <a:latin typeface="Nanum Gothic"/>
                <a:ea typeface="Nanum Gothic"/>
                <a:cs typeface="Nanum Gothic"/>
                <a:sym typeface="Nanum Gothic"/>
              </a:rPr>
              <a:t>. </a:t>
            </a:r>
            <a:r>
              <a:rPr lang="en">
                <a:latin typeface="Nanum Gothic"/>
                <a:ea typeface="Nanum Gothic"/>
                <a:cs typeface="Nanum Gothic"/>
                <a:sym typeface="Nanum Gothic"/>
              </a:rPr>
              <a:t>회원가입 -</a:t>
            </a:r>
            <a:r>
              <a:rPr lang="en"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en" sz="2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이름 입력 검사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754" name="Google Shape;754;p87"/>
          <p:cNvSpPr/>
          <p:nvPr/>
        </p:nvSpPr>
        <p:spPr>
          <a:xfrm>
            <a:off x="1874950" y="3073850"/>
            <a:ext cx="2007300" cy="3504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5" name="Google Shape;755;p87"/>
          <p:cNvSpPr txBox="1"/>
          <p:nvPr/>
        </p:nvSpPr>
        <p:spPr>
          <a:xfrm>
            <a:off x="6484200" y="2041050"/>
            <a:ext cx="22578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lang="en" sz="1200">
                <a:latin typeface="Nanum Gothic"/>
                <a:ea typeface="Nanum Gothic"/>
                <a:cs typeface="Nanum Gothic"/>
                <a:sym typeface="Nanum Gothic"/>
              </a:rPr>
              <a:t>이름을</a:t>
            </a:r>
            <a:r>
              <a:rPr b="1" lang="en" sz="1200">
                <a:latin typeface="Nanum Gothic"/>
                <a:ea typeface="Nanum Gothic"/>
                <a:cs typeface="Nanum Gothic"/>
                <a:sym typeface="Nanum Gothic"/>
              </a:rPr>
              <a:t> 입력하지 않은 경우</a:t>
            </a:r>
            <a:endParaRPr b="1" i="0" sz="1200" u="none" cap="none" strike="noStrike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756" name="Google Shape;756;p87"/>
          <p:cNvSpPr txBox="1"/>
          <p:nvPr>
            <p:ph idx="12" type="sldNum"/>
          </p:nvPr>
        </p:nvSpPr>
        <p:spPr>
          <a:xfrm>
            <a:off x="8595300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1" name="Google Shape;761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7200" y="1240950"/>
            <a:ext cx="4991100" cy="6718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sm" w="sm" type="none"/>
            <a:tailEnd len="sm" w="sm" type="none"/>
          </a:ln>
        </p:spPr>
      </p:pic>
      <p:sp>
        <p:nvSpPr>
          <p:cNvPr id="762" name="Google Shape;762;p88"/>
          <p:cNvSpPr txBox="1"/>
          <p:nvPr>
            <p:ph type="title"/>
          </p:nvPr>
        </p:nvSpPr>
        <p:spPr>
          <a:xfrm>
            <a:off x="832475" y="126338"/>
            <a:ext cx="79518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600"/>
              <a:buFont typeface="Source Sans Pro"/>
              <a:buNone/>
            </a:pPr>
            <a:r>
              <a:rPr b="1" i="0" lang="en" sz="2400" u="none" cap="none" strike="noStrike">
                <a:solidFill>
                  <a:srgbClr val="00C5B9"/>
                </a:solidFill>
                <a:latin typeface="Nanum Gothic"/>
                <a:ea typeface="Nanum Gothic"/>
                <a:cs typeface="Nanum Gothic"/>
                <a:sym typeface="Nanum Gothic"/>
              </a:rPr>
              <a:t>4 - </a:t>
            </a:r>
            <a:r>
              <a:rPr lang="en">
                <a:latin typeface="Nanum Gothic"/>
                <a:ea typeface="Nanum Gothic"/>
                <a:cs typeface="Nanum Gothic"/>
                <a:sym typeface="Nanum Gothic"/>
              </a:rPr>
              <a:t>2</a:t>
            </a:r>
            <a:r>
              <a:rPr b="1" i="0" lang="en" sz="2400" u="none" cap="none" strike="noStrike">
                <a:solidFill>
                  <a:srgbClr val="00C5B9"/>
                </a:solidFill>
                <a:latin typeface="Nanum Gothic"/>
                <a:ea typeface="Nanum Gothic"/>
                <a:cs typeface="Nanum Gothic"/>
                <a:sym typeface="Nanum Gothic"/>
              </a:rPr>
              <a:t>. </a:t>
            </a:r>
            <a:r>
              <a:rPr lang="en">
                <a:latin typeface="Nanum Gothic"/>
                <a:ea typeface="Nanum Gothic"/>
                <a:cs typeface="Nanum Gothic"/>
                <a:sym typeface="Nanum Gothic"/>
              </a:rPr>
              <a:t>회원가입 - </a:t>
            </a:r>
            <a:r>
              <a:rPr lang="en" sz="2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휴대폰 번호 입력 검사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763" name="Google Shape;763;p88"/>
          <p:cNvSpPr/>
          <p:nvPr/>
        </p:nvSpPr>
        <p:spPr>
          <a:xfrm>
            <a:off x="3149100" y="1347600"/>
            <a:ext cx="2845800" cy="4632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4" name="Google Shape;764;p88"/>
          <p:cNvSpPr txBox="1"/>
          <p:nvPr/>
        </p:nvSpPr>
        <p:spPr>
          <a:xfrm>
            <a:off x="1161000" y="2035200"/>
            <a:ext cx="32559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Nanum Gothic"/>
                <a:ea typeface="Nanum Gothic"/>
                <a:cs typeface="Nanum Gothic"/>
                <a:sym typeface="Nanum Gothic"/>
              </a:rPr>
              <a:t>1. </a:t>
            </a:r>
            <a:r>
              <a:rPr b="1" lang="en" sz="1200">
                <a:latin typeface="Nanum Gothic"/>
                <a:ea typeface="Nanum Gothic"/>
                <a:cs typeface="Nanum Gothic"/>
                <a:sym typeface="Nanum Gothic"/>
              </a:rPr>
              <a:t>휴대폰 번호 입력 길이가 옳지 않을 경우</a:t>
            </a:r>
            <a:endParaRPr b="1" i="0" sz="1200" u="none" cap="none" strike="noStrike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765" name="Google Shape;765;p88"/>
          <p:cNvSpPr txBox="1"/>
          <p:nvPr/>
        </p:nvSpPr>
        <p:spPr>
          <a:xfrm>
            <a:off x="1161000" y="3509825"/>
            <a:ext cx="25299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Nanum Gothic"/>
                <a:ea typeface="Nanum Gothic"/>
                <a:cs typeface="Nanum Gothic"/>
                <a:sym typeface="Nanum Gothic"/>
              </a:rPr>
              <a:t>2</a:t>
            </a:r>
            <a:r>
              <a:rPr b="1" lang="en" sz="1200">
                <a:latin typeface="Nanum Gothic"/>
                <a:ea typeface="Nanum Gothic"/>
                <a:cs typeface="Nanum Gothic"/>
                <a:sym typeface="Nanum Gothic"/>
              </a:rPr>
              <a:t>. 숫자 이외의 값을 입력한 경우</a:t>
            </a:r>
            <a:endParaRPr b="1" i="0" sz="1200" u="none" cap="none" strike="noStrike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766" name="Google Shape;766;p88"/>
          <p:cNvSpPr txBox="1"/>
          <p:nvPr/>
        </p:nvSpPr>
        <p:spPr>
          <a:xfrm>
            <a:off x="4958675" y="2035200"/>
            <a:ext cx="34290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Nanum Gothic"/>
                <a:ea typeface="Nanum Gothic"/>
                <a:cs typeface="Nanum Gothic"/>
                <a:sym typeface="Nanum Gothic"/>
              </a:rPr>
              <a:t>3</a:t>
            </a:r>
            <a:r>
              <a:rPr b="1" lang="en" sz="1200">
                <a:latin typeface="Nanum Gothic"/>
                <a:ea typeface="Nanum Gothic"/>
                <a:cs typeface="Nanum Gothic"/>
                <a:sym typeface="Nanum Gothic"/>
              </a:rPr>
              <a:t>. 휴대폰 번호 입력 후 자동으로 ‘-’ 생성</a:t>
            </a:r>
            <a:endParaRPr b="1" i="0" sz="1200" u="none" cap="none" strike="noStrike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767" name="Google Shape;767;p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10225" y="3818806"/>
            <a:ext cx="2574350" cy="1127668"/>
          </a:xfrm>
          <a:prstGeom prst="rect">
            <a:avLst/>
          </a:prstGeom>
          <a:noFill/>
          <a:ln>
            <a:noFill/>
          </a:ln>
        </p:spPr>
      </p:pic>
      <p:pic>
        <p:nvPicPr>
          <p:cNvPr id="768" name="Google Shape;768;p8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32487" y="2351119"/>
            <a:ext cx="2529836" cy="1127668"/>
          </a:xfrm>
          <a:prstGeom prst="rect">
            <a:avLst/>
          </a:prstGeom>
          <a:noFill/>
          <a:ln>
            <a:noFill/>
          </a:ln>
        </p:spPr>
      </p:pic>
      <p:sp>
        <p:nvSpPr>
          <p:cNvPr id="769" name="Google Shape;769;p88"/>
          <p:cNvSpPr txBox="1"/>
          <p:nvPr/>
        </p:nvSpPr>
        <p:spPr>
          <a:xfrm>
            <a:off x="5181600" y="2301850"/>
            <a:ext cx="16284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Nanum Gothic"/>
                <a:ea typeface="Nanum Gothic"/>
                <a:cs typeface="Nanum Gothic"/>
                <a:sym typeface="Nanum Gothic"/>
              </a:rPr>
              <a:t>- </a:t>
            </a:r>
            <a:r>
              <a:rPr lang="en" sz="1200">
                <a:latin typeface="Nanum Gothic"/>
                <a:ea typeface="Nanum Gothic"/>
                <a:cs typeface="Nanum Gothic"/>
                <a:sym typeface="Nanum Gothic"/>
              </a:rPr>
              <a:t>10자리 입력</a:t>
            </a:r>
            <a:endParaRPr i="0" sz="1200" u="none" cap="none" strike="noStrike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770" name="Google Shape;770;p88"/>
          <p:cNvSpPr txBox="1"/>
          <p:nvPr/>
        </p:nvSpPr>
        <p:spPr>
          <a:xfrm>
            <a:off x="5181600" y="3478788"/>
            <a:ext cx="16284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Nanum Gothic"/>
                <a:ea typeface="Nanum Gothic"/>
                <a:cs typeface="Nanum Gothic"/>
                <a:sym typeface="Nanum Gothic"/>
              </a:rPr>
              <a:t>- </a:t>
            </a:r>
            <a:r>
              <a:rPr lang="en" sz="1200">
                <a:latin typeface="Nanum Gothic"/>
                <a:ea typeface="Nanum Gothic"/>
                <a:cs typeface="Nanum Gothic"/>
                <a:sym typeface="Nanum Gothic"/>
              </a:rPr>
              <a:t>11자리 입력</a:t>
            </a:r>
            <a:endParaRPr i="0" sz="1200" u="none" cap="none" strike="noStrike"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pSp>
        <p:nvGrpSpPr>
          <p:cNvPr id="771" name="Google Shape;771;p88"/>
          <p:cNvGrpSpPr/>
          <p:nvPr/>
        </p:nvGrpSpPr>
        <p:grpSpPr>
          <a:xfrm>
            <a:off x="5360879" y="2588021"/>
            <a:ext cx="2176019" cy="686830"/>
            <a:chOff x="4522679" y="2664221"/>
            <a:chExt cx="2176019" cy="686830"/>
          </a:xfrm>
        </p:grpSpPr>
        <p:pic>
          <p:nvPicPr>
            <p:cNvPr id="772" name="Google Shape;772;p88"/>
            <p:cNvPicPr preferRelativeResize="0"/>
            <p:nvPr/>
          </p:nvPicPr>
          <p:blipFill rotWithShape="1">
            <a:blip r:embed="rId6">
              <a:alphaModFix/>
            </a:blip>
            <a:srcRect b="18776" l="38960" r="3811" t="17980"/>
            <a:stretch/>
          </p:blipFill>
          <p:spPr>
            <a:xfrm>
              <a:off x="4522679" y="3014225"/>
              <a:ext cx="2176019" cy="336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73" name="Google Shape;773;p88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4533824" y="2664221"/>
              <a:ext cx="2093127" cy="3368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74" name="Google Shape;774;p88"/>
          <p:cNvGrpSpPr/>
          <p:nvPr/>
        </p:nvGrpSpPr>
        <p:grpSpPr>
          <a:xfrm>
            <a:off x="5374975" y="3795596"/>
            <a:ext cx="2176025" cy="666029"/>
            <a:chOff x="4536775" y="3795596"/>
            <a:chExt cx="2176025" cy="666029"/>
          </a:xfrm>
        </p:grpSpPr>
        <p:pic>
          <p:nvPicPr>
            <p:cNvPr id="775" name="Google Shape;775;p88"/>
            <p:cNvPicPr preferRelativeResize="0"/>
            <p:nvPr/>
          </p:nvPicPr>
          <p:blipFill rotWithShape="1">
            <a:blip r:embed="rId8">
              <a:alphaModFix/>
            </a:blip>
            <a:srcRect b="20413" l="41067" r="1655" t="18921"/>
            <a:stretch/>
          </p:blipFill>
          <p:spPr>
            <a:xfrm>
              <a:off x="4536775" y="4131275"/>
              <a:ext cx="2176025" cy="3303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76" name="Google Shape;776;p88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4572000" y="3795596"/>
              <a:ext cx="2054950" cy="27884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77" name="Google Shape;777;p88"/>
          <p:cNvSpPr txBox="1"/>
          <p:nvPr>
            <p:ph idx="12" type="sldNum"/>
          </p:nvPr>
        </p:nvSpPr>
        <p:spPr>
          <a:xfrm>
            <a:off x="8595300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89"/>
          <p:cNvSpPr txBox="1"/>
          <p:nvPr>
            <p:ph type="title"/>
          </p:nvPr>
        </p:nvSpPr>
        <p:spPr>
          <a:xfrm>
            <a:off x="832475" y="126338"/>
            <a:ext cx="79518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600"/>
              <a:buFont typeface="Source Sans Pro"/>
              <a:buNone/>
            </a:pPr>
            <a:r>
              <a:rPr b="1" i="0" lang="en" sz="2400" u="none" cap="none" strike="noStrike">
                <a:solidFill>
                  <a:srgbClr val="00C5B9"/>
                </a:solidFill>
                <a:latin typeface="Nanum Gothic"/>
                <a:ea typeface="Nanum Gothic"/>
                <a:cs typeface="Nanum Gothic"/>
                <a:sym typeface="Nanum Gothic"/>
              </a:rPr>
              <a:t>4 - </a:t>
            </a:r>
            <a:r>
              <a:rPr lang="en">
                <a:latin typeface="Nanum Gothic"/>
                <a:ea typeface="Nanum Gothic"/>
                <a:cs typeface="Nanum Gothic"/>
                <a:sym typeface="Nanum Gothic"/>
              </a:rPr>
              <a:t>2</a:t>
            </a:r>
            <a:r>
              <a:rPr b="1" i="0" lang="en" sz="2400" u="none" cap="none" strike="noStrike">
                <a:solidFill>
                  <a:srgbClr val="00C5B9"/>
                </a:solidFill>
                <a:latin typeface="Nanum Gothic"/>
                <a:ea typeface="Nanum Gothic"/>
                <a:cs typeface="Nanum Gothic"/>
                <a:sym typeface="Nanum Gothic"/>
              </a:rPr>
              <a:t>. </a:t>
            </a:r>
            <a:r>
              <a:rPr lang="en">
                <a:latin typeface="Nanum Gothic"/>
                <a:ea typeface="Nanum Gothic"/>
                <a:cs typeface="Nanum Gothic"/>
                <a:sym typeface="Nanum Gothic"/>
              </a:rPr>
              <a:t>회원가입 - </a:t>
            </a:r>
            <a:r>
              <a:rPr lang="en" sz="2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E-MAIL 입력 검사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pSp>
        <p:nvGrpSpPr>
          <p:cNvPr id="783" name="Google Shape;783;p89"/>
          <p:cNvGrpSpPr/>
          <p:nvPr/>
        </p:nvGrpSpPr>
        <p:grpSpPr>
          <a:xfrm>
            <a:off x="655775" y="1274073"/>
            <a:ext cx="5885925" cy="666900"/>
            <a:chOff x="427175" y="1121673"/>
            <a:chExt cx="5885925" cy="666900"/>
          </a:xfrm>
        </p:grpSpPr>
        <p:pic>
          <p:nvPicPr>
            <p:cNvPr id="784" name="Google Shape;784;p8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27175" y="1121673"/>
              <a:ext cx="5885925" cy="6669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dot"/>
              <a:round/>
              <a:headEnd len="sm" w="sm" type="none"/>
              <a:tailEnd len="sm" w="sm" type="none"/>
            </a:ln>
          </p:spPr>
        </p:pic>
        <p:sp>
          <p:nvSpPr>
            <p:cNvPr id="785" name="Google Shape;785;p89"/>
            <p:cNvSpPr/>
            <p:nvPr/>
          </p:nvSpPr>
          <p:spPr>
            <a:xfrm>
              <a:off x="2275425" y="1223525"/>
              <a:ext cx="4002600" cy="463200"/>
            </a:xfrm>
            <a:prstGeom prst="rect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786" name="Google Shape;786;p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1521" y="2865298"/>
            <a:ext cx="2209800" cy="144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7" name="Google Shape;787;p8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77046" y="2865298"/>
            <a:ext cx="2009775" cy="144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8" name="Google Shape;788;p8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13371" y="2865298"/>
            <a:ext cx="2105025" cy="1447800"/>
          </a:xfrm>
          <a:prstGeom prst="rect">
            <a:avLst/>
          </a:prstGeom>
          <a:noFill/>
          <a:ln>
            <a:noFill/>
          </a:ln>
        </p:spPr>
      </p:pic>
      <p:sp>
        <p:nvSpPr>
          <p:cNvPr id="789" name="Google Shape;789;p89"/>
          <p:cNvSpPr txBox="1"/>
          <p:nvPr/>
        </p:nvSpPr>
        <p:spPr>
          <a:xfrm>
            <a:off x="384496" y="2489550"/>
            <a:ext cx="33609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200" u="none" cap="none" strike="noStrike">
                <a:latin typeface="Nanum Gothic"/>
                <a:ea typeface="Nanum Gothic"/>
                <a:cs typeface="Nanum Gothic"/>
                <a:sym typeface="Nanum Gothic"/>
              </a:rPr>
              <a:t>1. </a:t>
            </a:r>
            <a:r>
              <a:rPr b="1" lang="en" sz="1200">
                <a:latin typeface="Nanum Gothic"/>
                <a:ea typeface="Nanum Gothic"/>
                <a:cs typeface="Nanum Gothic"/>
                <a:sym typeface="Nanum Gothic"/>
              </a:rPr>
              <a:t>이미 등록된 E-MAIL일 경우</a:t>
            </a:r>
            <a:endParaRPr b="1" i="0" sz="1200" u="none" cap="none" strike="noStrike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790" name="Google Shape;790;p89"/>
          <p:cNvSpPr txBox="1"/>
          <p:nvPr/>
        </p:nvSpPr>
        <p:spPr>
          <a:xfrm>
            <a:off x="3315596" y="2489550"/>
            <a:ext cx="32199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lang="en" sz="1200">
                <a:latin typeface="Nanum Gothic"/>
                <a:ea typeface="Nanum Gothic"/>
                <a:cs typeface="Nanum Gothic"/>
                <a:sym typeface="Nanum Gothic"/>
              </a:rPr>
              <a:t>2. 등록되지 않은 E-MAIL일 경우</a:t>
            </a:r>
            <a:endParaRPr b="1" i="0" sz="1200" u="none" cap="none" strike="noStrike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791" name="Google Shape;791;p89"/>
          <p:cNvSpPr txBox="1"/>
          <p:nvPr/>
        </p:nvSpPr>
        <p:spPr>
          <a:xfrm>
            <a:off x="6185346" y="2489550"/>
            <a:ext cx="25509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lang="en" sz="1200">
                <a:latin typeface="Nanum Gothic"/>
                <a:ea typeface="Nanum Gothic"/>
                <a:cs typeface="Nanum Gothic"/>
                <a:sym typeface="Nanum Gothic"/>
              </a:rPr>
              <a:t>3. E-MAIL 인증을 받지 않은 경우</a:t>
            </a:r>
            <a:endParaRPr b="1" i="0" sz="1200" u="none" cap="none" strike="noStrike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792" name="Google Shape;792;p89"/>
          <p:cNvSpPr txBox="1"/>
          <p:nvPr>
            <p:ph idx="12" type="sldNum"/>
          </p:nvPr>
        </p:nvSpPr>
        <p:spPr>
          <a:xfrm>
            <a:off x="8595300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7" name="Google Shape;797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1460" y="3697575"/>
            <a:ext cx="2266858" cy="1156250"/>
          </a:xfrm>
          <a:prstGeom prst="rect">
            <a:avLst/>
          </a:prstGeom>
          <a:noFill/>
          <a:ln>
            <a:noFill/>
          </a:ln>
        </p:spPr>
      </p:pic>
      <p:sp>
        <p:nvSpPr>
          <p:cNvPr id="798" name="Google Shape;798;p90"/>
          <p:cNvSpPr txBox="1"/>
          <p:nvPr>
            <p:ph type="title"/>
          </p:nvPr>
        </p:nvSpPr>
        <p:spPr>
          <a:xfrm>
            <a:off x="832475" y="126338"/>
            <a:ext cx="7951800" cy="73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anum Gothic"/>
                <a:ea typeface="Nanum Gothic"/>
                <a:cs typeface="Nanum Gothic"/>
                <a:sym typeface="Nanum Gothic"/>
              </a:rPr>
              <a:t>4 - 2. 회원가입 - </a:t>
            </a:r>
            <a:r>
              <a:rPr lang="en" sz="2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E-MAIL 인증</a:t>
            </a:r>
            <a:endParaRPr/>
          </a:p>
        </p:txBody>
      </p:sp>
      <p:pic>
        <p:nvPicPr>
          <p:cNvPr id="799" name="Google Shape;799;p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63750" y="1468100"/>
            <a:ext cx="2931074" cy="1618650"/>
          </a:xfrm>
          <a:prstGeom prst="rect">
            <a:avLst/>
          </a:prstGeom>
          <a:noFill/>
          <a:ln>
            <a:noFill/>
          </a:ln>
        </p:spPr>
      </p:pic>
      <p:sp>
        <p:nvSpPr>
          <p:cNvPr id="800" name="Google Shape;800;p90"/>
          <p:cNvSpPr txBox="1"/>
          <p:nvPr/>
        </p:nvSpPr>
        <p:spPr>
          <a:xfrm>
            <a:off x="669376" y="1133600"/>
            <a:ext cx="44292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lang="en" sz="1200">
                <a:latin typeface="Nanum Gothic"/>
                <a:ea typeface="Nanum Gothic"/>
                <a:cs typeface="Nanum Gothic"/>
                <a:sym typeface="Nanum Gothic"/>
              </a:rPr>
              <a:t>사용 가능한 E-MAIL일 경우, 해당 메일 주소로 인증번호 발송</a:t>
            </a:r>
            <a:endParaRPr b="1" i="0" sz="1200" u="none" cap="none" strike="noStrike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801" name="Google Shape;801;p9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81800" y="1483925"/>
            <a:ext cx="3810774" cy="17184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802" name="Google Shape;802;p9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32029" y="3698300"/>
            <a:ext cx="1057360" cy="1156250"/>
          </a:xfrm>
          <a:prstGeom prst="rect">
            <a:avLst/>
          </a:prstGeom>
          <a:noFill/>
          <a:ln>
            <a:noFill/>
          </a:ln>
        </p:spPr>
      </p:pic>
      <p:sp>
        <p:nvSpPr>
          <p:cNvPr id="803" name="Google Shape;803;p90"/>
          <p:cNvSpPr/>
          <p:nvPr/>
        </p:nvSpPr>
        <p:spPr>
          <a:xfrm>
            <a:off x="4849834" y="2194978"/>
            <a:ext cx="417600" cy="342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CF3C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4" name="Google Shape;804;p90"/>
          <p:cNvSpPr txBox="1"/>
          <p:nvPr/>
        </p:nvSpPr>
        <p:spPr>
          <a:xfrm>
            <a:off x="675125" y="3413750"/>
            <a:ext cx="17649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200">
                <a:latin typeface="Nanum Gothic"/>
                <a:ea typeface="Nanum Gothic"/>
                <a:cs typeface="Nanum Gothic"/>
                <a:sym typeface="Nanum Gothic"/>
              </a:rPr>
              <a:t>잘못된 인증번호 입력                  </a:t>
            </a:r>
            <a:endParaRPr i="0" sz="1200" u="none" cap="none" strike="noStrike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805" name="Google Shape;805;p90"/>
          <p:cNvSpPr txBox="1"/>
          <p:nvPr/>
        </p:nvSpPr>
        <p:spPr>
          <a:xfrm>
            <a:off x="3434525" y="3413750"/>
            <a:ext cx="17649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200">
                <a:latin typeface="Nanum Gothic"/>
                <a:ea typeface="Nanum Gothic"/>
                <a:cs typeface="Nanum Gothic"/>
                <a:sym typeface="Nanum Gothic"/>
              </a:rPr>
              <a:t>올바른 인증번호 입력</a:t>
            </a:r>
            <a:r>
              <a:rPr lang="en" sz="1200"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endParaRPr i="0" sz="1200" u="none" cap="none" strike="noStrike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806" name="Google Shape;806;p90"/>
          <p:cNvSpPr txBox="1"/>
          <p:nvPr/>
        </p:nvSpPr>
        <p:spPr>
          <a:xfrm>
            <a:off x="5720525" y="3413750"/>
            <a:ext cx="2073600" cy="5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E-MAIL 인증 완료</a:t>
            </a:r>
            <a:r>
              <a:rPr lang="en" sz="11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후</a:t>
            </a:r>
            <a:endParaRPr sz="11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[이메일인증] 버튼 비활성화</a:t>
            </a:r>
            <a:endParaRPr sz="11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&amp; 입력한 메일 주소 변경 불가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807" name="Google Shape;807;p9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132040" y="4161650"/>
            <a:ext cx="1457325" cy="41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8" name="Google Shape;808;p90"/>
          <p:cNvPicPr preferRelativeResize="0"/>
          <p:nvPr/>
        </p:nvPicPr>
        <p:blipFill rotWithShape="1">
          <a:blip r:embed="rId8">
            <a:alphaModFix/>
          </a:blip>
          <a:srcRect b="17382" l="0" r="10562" t="15268"/>
          <a:stretch/>
        </p:blipFill>
        <p:spPr>
          <a:xfrm>
            <a:off x="6831401" y="4161650"/>
            <a:ext cx="1520131" cy="419100"/>
          </a:xfrm>
          <a:prstGeom prst="rect">
            <a:avLst/>
          </a:prstGeom>
          <a:noFill/>
          <a:ln>
            <a:noFill/>
          </a:ln>
        </p:spPr>
      </p:pic>
      <p:sp>
        <p:nvSpPr>
          <p:cNvPr id="809" name="Google Shape;809;p90"/>
          <p:cNvSpPr/>
          <p:nvPr/>
        </p:nvSpPr>
        <p:spPr>
          <a:xfrm>
            <a:off x="6645404" y="4295001"/>
            <a:ext cx="186000" cy="152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CF3C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0" name="Google Shape;810;p90"/>
          <p:cNvSpPr txBox="1"/>
          <p:nvPr>
            <p:ph idx="12" type="sldNum"/>
          </p:nvPr>
        </p:nvSpPr>
        <p:spPr>
          <a:xfrm>
            <a:off x="8595300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p91"/>
          <p:cNvSpPr txBox="1"/>
          <p:nvPr>
            <p:ph type="title"/>
          </p:nvPr>
        </p:nvSpPr>
        <p:spPr>
          <a:xfrm>
            <a:off x="832475" y="126338"/>
            <a:ext cx="7951800" cy="73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600"/>
              <a:buFont typeface="Source Sans Pro"/>
              <a:buNone/>
            </a:pPr>
            <a:r>
              <a:rPr lang="en">
                <a:latin typeface="Nanum Gothic"/>
                <a:ea typeface="Nanum Gothic"/>
                <a:cs typeface="Nanum Gothic"/>
                <a:sym typeface="Nanum Gothic"/>
              </a:rPr>
              <a:t>4 - 2. 회원가입 - </a:t>
            </a:r>
            <a:r>
              <a:rPr lang="en" sz="2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가입 완료</a:t>
            </a:r>
            <a:endParaRPr/>
          </a:p>
        </p:txBody>
      </p:sp>
      <p:pic>
        <p:nvPicPr>
          <p:cNvPr id="816" name="Google Shape;816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075" y="1463375"/>
            <a:ext cx="2848117" cy="608025"/>
          </a:xfrm>
          <a:prstGeom prst="rect">
            <a:avLst/>
          </a:prstGeom>
          <a:noFill/>
          <a:ln>
            <a:noFill/>
          </a:ln>
        </p:spPr>
      </p:pic>
      <p:sp>
        <p:nvSpPr>
          <p:cNvPr id="817" name="Google Shape;817;p91"/>
          <p:cNvSpPr txBox="1"/>
          <p:nvPr/>
        </p:nvSpPr>
        <p:spPr>
          <a:xfrm>
            <a:off x="648242" y="1204350"/>
            <a:ext cx="44292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lang="en" sz="1200">
                <a:latin typeface="Nanum Gothic"/>
                <a:ea typeface="Nanum Gothic"/>
                <a:cs typeface="Nanum Gothic"/>
                <a:sym typeface="Nanum Gothic"/>
              </a:rPr>
              <a:t>모든 입력 정보 기입 후 회원 가입 시 패스워드 암호화 후 가입 완료</a:t>
            </a:r>
            <a:endParaRPr b="1" i="0" sz="1200" u="none" cap="none" strike="noStrike"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818" name="Google Shape;818;p91"/>
          <p:cNvCxnSpPr/>
          <p:nvPr/>
        </p:nvCxnSpPr>
        <p:spPr>
          <a:xfrm>
            <a:off x="1479625" y="2022175"/>
            <a:ext cx="0" cy="4581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819" name="Google Shape;819;p91"/>
          <p:cNvGrpSpPr/>
          <p:nvPr/>
        </p:nvGrpSpPr>
        <p:grpSpPr>
          <a:xfrm>
            <a:off x="488050" y="2127875"/>
            <a:ext cx="8210500" cy="2816750"/>
            <a:chOff x="716650" y="2127875"/>
            <a:chExt cx="8210500" cy="2816750"/>
          </a:xfrm>
        </p:grpSpPr>
        <p:pic>
          <p:nvPicPr>
            <p:cNvPr id="820" name="Google Shape;820;p9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16650" y="2544913"/>
              <a:ext cx="2133600" cy="1447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21" name="Google Shape;821;p9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560697" y="2127875"/>
              <a:ext cx="2371872" cy="99745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22" name="Google Shape;822;p9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477454" y="3237652"/>
              <a:ext cx="2554298" cy="17069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23" name="Google Shape;823;p91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6494300" y="2628900"/>
              <a:ext cx="2432850" cy="11071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24" name="Google Shape;824;p91"/>
            <p:cNvSpPr/>
            <p:nvPr/>
          </p:nvSpPr>
          <p:spPr>
            <a:xfrm>
              <a:off x="3100703" y="3009347"/>
              <a:ext cx="278700" cy="2283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6CF3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91"/>
            <p:cNvSpPr/>
            <p:nvPr/>
          </p:nvSpPr>
          <p:spPr>
            <a:xfrm>
              <a:off x="6161778" y="3009347"/>
              <a:ext cx="278700" cy="2283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6CF3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26" name="Google Shape;826;p91"/>
          <p:cNvSpPr txBox="1"/>
          <p:nvPr>
            <p:ph idx="12" type="sldNum"/>
          </p:nvPr>
        </p:nvSpPr>
        <p:spPr>
          <a:xfrm>
            <a:off x="8595300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0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p92"/>
          <p:cNvSpPr txBox="1"/>
          <p:nvPr>
            <p:ph type="title"/>
          </p:nvPr>
        </p:nvSpPr>
        <p:spPr>
          <a:xfrm>
            <a:off x="832475" y="126338"/>
            <a:ext cx="79518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600"/>
              <a:buFont typeface="Source Sans Pro"/>
              <a:buNone/>
            </a:pPr>
            <a:r>
              <a:rPr b="1" i="0" lang="en" sz="2400" u="none" cap="none" strike="noStrike">
                <a:solidFill>
                  <a:srgbClr val="00C5B9"/>
                </a:solidFill>
                <a:latin typeface="Nanum Gothic"/>
                <a:ea typeface="Nanum Gothic"/>
                <a:cs typeface="Nanum Gothic"/>
                <a:sym typeface="Nanum Gothic"/>
              </a:rPr>
              <a:t>4 - </a:t>
            </a:r>
            <a:r>
              <a:rPr lang="en">
                <a:latin typeface="Nanum Gothic"/>
                <a:ea typeface="Nanum Gothic"/>
                <a:cs typeface="Nanum Gothic"/>
                <a:sym typeface="Nanum Gothic"/>
              </a:rPr>
              <a:t>2</a:t>
            </a:r>
            <a:r>
              <a:rPr b="1" i="0" lang="en" sz="2400" u="none" cap="none" strike="noStrike">
                <a:solidFill>
                  <a:srgbClr val="00C5B9"/>
                </a:solidFill>
                <a:latin typeface="Nanum Gothic"/>
                <a:ea typeface="Nanum Gothic"/>
                <a:cs typeface="Nanum Gothic"/>
                <a:sym typeface="Nanum Gothic"/>
              </a:rPr>
              <a:t>. </a:t>
            </a:r>
            <a:r>
              <a:rPr lang="en">
                <a:latin typeface="Nanum Gothic"/>
                <a:ea typeface="Nanum Gothic"/>
                <a:cs typeface="Nanum Gothic"/>
                <a:sym typeface="Nanum Gothic"/>
              </a:rPr>
              <a:t>로그인</a:t>
            </a:r>
            <a:endParaRPr b="1" i="0" sz="2400" u="none" cap="none" strike="noStrike">
              <a:solidFill>
                <a:srgbClr val="00C5B9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grpSp>
        <p:nvGrpSpPr>
          <p:cNvPr id="832" name="Google Shape;832;p92"/>
          <p:cNvGrpSpPr/>
          <p:nvPr/>
        </p:nvGrpSpPr>
        <p:grpSpPr>
          <a:xfrm>
            <a:off x="446951" y="1333782"/>
            <a:ext cx="5959219" cy="3489761"/>
            <a:chOff x="826525" y="1292525"/>
            <a:chExt cx="6159399" cy="3606988"/>
          </a:xfrm>
        </p:grpSpPr>
        <p:pic>
          <p:nvPicPr>
            <p:cNvPr id="833" name="Google Shape;833;p9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26525" y="1292525"/>
              <a:ext cx="6159399" cy="3508851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834" name="Google Shape;834;p92"/>
            <p:cNvSpPr txBox="1"/>
            <p:nvPr/>
          </p:nvSpPr>
          <p:spPr>
            <a:xfrm>
              <a:off x="922925" y="3537625"/>
              <a:ext cx="483600" cy="40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en" sz="1800" u="none" cap="none" strike="noStrike">
                  <a:solidFill>
                    <a:srgbClr val="980000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①</a:t>
              </a:r>
              <a:endParaRPr b="1" i="0" sz="1800" u="none" cap="none" strike="noStrike">
                <a:solidFill>
                  <a:srgbClr val="980000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  <p:sp>
          <p:nvSpPr>
            <p:cNvPr id="835" name="Google Shape;835;p92"/>
            <p:cNvSpPr txBox="1"/>
            <p:nvPr/>
          </p:nvSpPr>
          <p:spPr>
            <a:xfrm>
              <a:off x="2378075" y="4256913"/>
              <a:ext cx="483600" cy="64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en" sz="1800" u="none" cap="none" strike="noStrike">
                  <a:solidFill>
                    <a:srgbClr val="980000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②</a:t>
              </a:r>
              <a:endParaRPr b="1" i="0" sz="1800" u="none" cap="none" strike="noStrike">
                <a:solidFill>
                  <a:srgbClr val="980000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  <p:sp>
          <p:nvSpPr>
            <p:cNvPr id="836" name="Google Shape;836;p92"/>
            <p:cNvSpPr txBox="1"/>
            <p:nvPr/>
          </p:nvSpPr>
          <p:spPr>
            <a:xfrm>
              <a:off x="3847875" y="4256913"/>
              <a:ext cx="483600" cy="64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en" sz="1800" u="none" cap="none" strike="noStrike">
                  <a:solidFill>
                    <a:srgbClr val="980000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③</a:t>
              </a:r>
              <a:endParaRPr b="1" i="0" sz="1800" u="none" cap="none" strike="noStrike">
                <a:solidFill>
                  <a:srgbClr val="980000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</p:grpSp>
      <p:sp>
        <p:nvSpPr>
          <p:cNvPr id="837" name="Google Shape;837;p92"/>
          <p:cNvSpPr txBox="1"/>
          <p:nvPr/>
        </p:nvSpPr>
        <p:spPr>
          <a:xfrm>
            <a:off x="6566775" y="1782600"/>
            <a:ext cx="2384700" cy="27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① </a:t>
            </a:r>
            <a:r>
              <a:rPr b="1" lang="en">
                <a:latin typeface="Nanum Gothic"/>
                <a:ea typeface="Nanum Gothic"/>
                <a:cs typeface="Nanum Gothic"/>
                <a:sym typeface="Nanum Gothic"/>
              </a:rPr>
              <a:t>일반 로그인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-"/>
            </a:pPr>
            <a:r>
              <a:rPr lang="en">
                <a:latin typeface="Nanum Gothic"/>
                <a:ea typeface="Nanum Gothic"/>
                <a:cs typeface="Nanum Gothic"/>
                <a:sym typeface="Nanum Gothic"/>
              </a:rPr>
              <a:t>암호화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>
                <a:latin typeface="Nanum Gothic"/>
                <a:ea typeface="Nanum Gothic"/>
                <a:cs typeface="Nanum Gothic"/>
                <a:sym typeface="Nanum Gothic"/>
              </a:rPr>
              <a:t>② 네이버 로그인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>
                <a:latin typeface="Nanum Gothic"/>
                <a:ea typeface="Nanum Gothic"/>
                <a:cs typeface="Nanum Gothic"/>
                <a:sym typeface="Nanum Gothic"/>
              </a:rPr>
              <a:t>③ 카카오 로그인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838" name="Google Shape;838;p92"/>
          <p:cNvSpPr txBox="1"/>
          <p:nvPr>
            <p:ph idx="12" type="sldNum"/>
          </p:nvPr>
        </p:nvSpPr>
        <p:spPr>
          <a:xfrm>
            <a:off x="8595300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2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p93"/>
          <p:cNvSpPr txBox="1"/>
          <p:nvPr>
            <p:ph type="title"/>
          </p:nvPr>
        </p:nvSpPr>
        <p:spPr>
          <a:xfrm>
            <a:off x="832475" y="126338"/>
            <a:ext cx="79518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600"/>
              <a:buFont typeface="Source Sans Pro"/>
              <a:buNone/>
            </a:pPr>
            <a:r>
              <a:rPr b="1" i="0" lang="en" sz="2400" u="none" cap="none" strike="noStrike">
                <a:solidFill>
                  <a:srgbClr val="00C5B9"/>
                </a:solidFill>
                <a:latin typeface="Nanum Gothic"/>
                <a:ea typeface="Nanum Gothic"/>
                <a:cs typeface="Nanum Gothic"/>
                <a:sym typeface="Nanum Gothic"/>
              </a:rPr>
              <a:t>4 - 2. 로그인 - </a:t>
            </a:r>
            <a:r>
              <a:rPr i="0" lang="en" sz="20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암호화</a:t>
            </a:r>
            <a:endParaRPr b="1" i="0" sz="2000" u="none" cap="none" strike="noStrike">
              <a:solidFill>
                <a:srgbClr val="00C5B9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844" name="Google Shape;844;p93"/>
          <p:cNvSpPr txBox="1"/>
          <p:nvPr>
            <p:ph idx="1" type="body"/>
          </p:nvPr>
        </p:nvSpPr>
        <p:spPr>
          <a:xfrm>
            <a:off x="2288700" y="1273138"/>
            <a:ext cx="1463400" cy="38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F3848"/>
              </a:buClr>
              <a:buSzPts val="1400"/>
              <a:buFont typeface="Source Sans Pro"/>
              <a:buNone/>
            </a:pPr>
            <a:r>
              <a:rPr b="1" i="0" lang="en" sz="1400" u="none" cap="none" strike="noStrike">
                <a:solidFill>
                  <a:srgbClr val="2F3848"/>
                </a:solidFill>
                <a:latin typeface="Nanum Gothic"/>
                <a:ea typeface="Nanum Gothic"/>
                <a:cs typeface="Nanum Gothic"/>
                <a:sym typeface="Nanum Gothic"/>
              </a:rPr>
              <a:t>로그인 시도</a:t>
            </a:r>
            <a:endParaRPr b="1" i="0" sz="1400" u="none" cap="none" strike="noStrike">
              <a:solidFill>
                <a:srgbClr val="2F3848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pSp>
        <p:nvGrpSpPr>
          <p:cNvPr id="845" name="Google Shape;845;p93"/>
          <p:cNvGrpSpPr/>
          <p:nvPr/>
        </p:nvGrpSpPr>
        <p:grpSpPr>
          <a:xfrm>
            <a:off x="2288700" y="1795325"/>
            <a:ext cx="4566600" cy="2755250"/>
            <a:chOff x="2288700" y="1795325"/>
            <a:chExt cx="4566600" cy="2755250"/>
          </a:xfrm>
        </p:grpSpPr>
        <p:pic>
          <p:nvPicPr>
            <p:cNvPr id="846" name="Google Shape;846;p93"/>
            <p:cNvPicPr preferRelativeResize="0"/>
            <p:nvPr/>
          </p:nvPicPr>
          <p:blipFill rotWithShape="1">
            <a:blip r:embed="rId3">
              <a:alphaModFix/>
            </a:blip>
            <a:srcRect b="0" l="0" r="0" t="7706"/>
            <a:stretch/>
          </p:blipFill>
          <p:spPr>
            <a:xfrm>
              <a:off x="2288700" y="1795325"/>
              <a:ext cx="4566600" cy="2755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47" name="Google Shape;847;p9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780500" y="1983250"/>
              <a:ext cx="2370059" cy="2881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48" name="Google Shape;848;p93"/>
          <p:cNvSpPr txBox="1"/>
          <p:nvPr>
            <p:ph idx="12" type="sldNum"/>
          </p:nvPr>
        </p:nvSpPr>
        <p:spPr>
          <a:xfrm>
            <a:off x="8595300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2"/>
          <p:cNvSpPr txBox="1"/>
          <p:nvPr>
            <p:ph type="ctrTitle"/>
          </p:nvPr>
        </p:nvSpPr>
        <p:spPr>
          <a:xfrm>
            <a:off x="665225" y="1646869"/>
            <a:ext cx="76299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Source Sans Pro"/>
              <a:buNone/>
            </a:pPr>
            <a:r>
              <a:rPr b="1" i="0" lang="en" sz="4800" u="none" cap="none" strike="noStrike">
                <a:solidFill>
                  <a:srgbClr val="2F3848"/>
                </a:solidFill>
                <a:latin typeface="Nanum Gothic"/>
                <a:ea typeface="Nanum Gothic"/>
                <a:cs typeface="Nanum Gothic"/>
                <a:sym typeface="Nanum Gothic"/>
              </a:rPr>
              <a:t>2.</a:t>
            </a:r>
            <a:endParaRPr b="1" i="0" sz="4800" u="none" cap="none" strike="noStrike">
              <a:solidFill>
                <a:srgbClr val="2F3848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Source Sans Pro"/>
              <a:buNone/>
            </a:pPr>
            <a:r>
              <a:rPr b="1" i="0" lang="en" sz="4800" u="none" cap="none" strike="noStrike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개발 환경</a:t>
            </a:r>
            <a:endParaRPr b="1" i="0" sz="4800" u="none" cap="none" strike="noStrike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34" name="Google Shape;234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66012" y="2660687"/>
            <a:ext cx="1009650" cy="752475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22"/>
          <p:cNvSpPr txBox="1"/>
          <p:nvPr/>
        </p:nvSpPr>
        <p:spPr>
          <a:xfrm>
            <a:off x="876447" y="2782186"/>
            <a:ext cx="5175600" cy="10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 - 개발 도구</a:t>
            </a:r>
            <a:endParaRPr b="1" i="0" sz="1400" u="none" cap="none" strike="noStrike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 - 라이브러리, OPEN API </a:t>
            </a:r>
            <a:endParaRPr b="1" i="0" sz="1400" u="none" cap="none" strike="noStrike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2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3" name="Google Shape;853;p94"/>
          <p:cNvGrpSpPr/>
          <p:nvPr/>
        </p:nvGrpSpPr>
        <p:grpSpPr>
          <a:xfrm>
            <a:off x="583841" y="2150338"/>
            <a:ext cx="4054517" cy="2428488"/>
            <a:chOff x="647250" y="2219449"/>
            <a:chExt cx="3755225" cy="2249225"/>
          </a:xfrm>
        </p:grpSpPr>
        <p:pic>
          <p:nvPicPr>
            <p:cNvPr id="854" name="Google Shape;854;p94"/>
            <p:cNvPicPr preferRelativeResize="0"/>
            <p:nvPr/>
          </p:nvPicPr>
          <p:blipFill rotWithShape="1">
            <a:blip r:embed="rId3">
              <a:alphaModFix/>
            </a:blip>
            <a:srcRect b="0" l="0" r="0" t="11613"/>
            <a:stretch/>
          </p:blipFill>
          <p:spPr>
            <a:xfrm>
              <a:off x="647250" y="2219449"/>
              <a:ext cx="3755225" cy="22492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55" name="Google Shape;855;p9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121425" y="2350223"/>
              <a:ext cx="1968400" cy="2393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56" name="Google Shape;856;p94"/>
          <p:cNvSpPr txBox="1"/>
          <p:nvPr>
            <p:ph type="title"/>
          </p:nvPr>
        </p:nvSpPr>
        <p:spPr>
          <a:xfrm>
            <a:off x="832475" y="126338"/>
            <a:ext cx="79518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600"/>
              <a:buFont typeface="Source Sans Pro"/>
              <a:buNone/>
            </a:pPr>
            <a:r>
              <a:rPr b="1" i="0" lang="en" sz="2400" u="none" cap="none" strike="noStrike">
                <a:solidFill>
                  <a:srgbClr val="00C5B9"/>
                </a:solidFill>
                <a:latin typeface="Nanum Gothic"/>
                <a:ea typeface="Nanum Gothic"/>
                <a:cs typeface="Nanum Gothic"/>
                <a:sym typeface="Nanum Gothic"/>
              </a:rPr>
              <a:t>4 - 2. 로그인 - </a:t>
            </a:r>
            <a:r>
              <a:rPr lang="en" sz="2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암호화</a:t>
            </a:r>
            <a:endParaRPr b="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857" name="Google Shape;857;p94"/>
          <p:cNvSpPr txBox="1"/>
          <p:nvPr>
            <p:ph idx="1" type="body"/>
          </p:nvPr>
        </p:nvSpPr>
        <p:spPr>
          <a:xfrm>
            <a:off x="595400" y="1270400"/>
            <a:ext cx="4659000" cy="38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F3848"/>
              </a:buClr>
              <a:buSzPts val="1400"/>
              <a:buFont typeface="Source Sans Pro"/>
              <a:buNone/>
            </a:pPr>
            <a:r>
              <a:rPr b="1" i="0" lang="en" sz="1400" u="none" cap="none" strike="noStrike">
                <a:solidFill>
                  <a:srgbClr val="2F3848"/>
                </a:solidFill>
                <a:latin typeface="Nanum Gothic"/>
                <a:ea typeface="Nanum Gothic"/>
                <a:cs typeface="Nanum Gothic"/>
                <a:sym typeface="Nanum Gothic"/>
              </a:rPr>
              <a:t>입력된 아이디를 자바스크립트 로직으로 RSA  암호화 처리</a:t>
            </a:r>
            <a:endParaRPr b="1" i="0" sz="1400" u="none" cap="none" strike="noStrike">
              <a:solidFill>
                <a:srgbClr val="2F3848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858" name="Google Shape;858;p9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984297" y="2192597"/>
            <a:ext cx="3594200" cy="231212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859" name="Google Shape;859;p94"/>
          <p:cNvCxnSpPr>
            <a:stCxn id="860" idx="3"/>
          </p:cNvCxnSpPr>
          <p:nvPr/>
        </p:nvCxnSpPr>
        <p:spPr>
          <a:xfrm flipH="1" rot="10800000">
            <a:off x="1761350" y="2956575"/>
            <a:ext cx="3685200" cy="177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60" name="Google Shape;860;p94"/>
          <p:cNvSpPr/>
          <p:nvPr/>
        </p:nvSpPr>
        <p:spPr>
          <a:xfrm>
            <a:off x="1451450" y="2858025"/>
            <a:ext cx="309900" cy="2325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1" name="Google Shape;861;p94"/>
          <p:cNvSpPr/>
          <p:nvPr/>
        </p:nvSpPr>
        <p:spPr>
          <a:xfrm>
            <a:off x="5453450" y="2695975"/>
            <a:ext cx="2818500" cy="1261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2" name="Google Shape;862;p94"/>
          <p:cNvSpPr txBox="1"/>
          <p:nvPr>
            <p:ph idx="1" type="body"/>
          </p:nvPr>
        </p:nvSpPr>
        <p:spPr>
          <a:xfrm>
            <a:off x="4885650" y="1844475"/>
            <a:ext cx="2761200" cy="38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rgbClr val="2F3848"/>
              </a:buClr>
              <a:buSzPts val="1400"/>
              <a:buFont typeface="Source Sans Pro"/>
              <a:buNone/>
            </a:pPr>
            <a:r>
              <a:rPr lang="en" sz="1400">
                <a:latin typeface="Nanum Gothic"/>
                <a:ea typeface="Nanum Gothic"/>
                <a:cs typeface="Nanum Gothic"/>
                <a:sym typeface="Nanum Gothic"/>
              </a:rPr>
              <a:t>아이디</a:t>
            </a:r>
            <a:r>
              <a:rPr lang="en" sz="1400">
                <a:latin typeface="Nanum Gothic"/>
                <a:ea typeface="Nanum Gothic"/>
                <a:cs typeface="Nanum Gothic"/>
                <a:sym typeface="Nanum Gothic"/>
              </a:rPr>
              <a:t> 암호화</a:t>
            </a:r>
            <a:endParaRPr i="0" sz="1400" u="none" cap="none" strike="noStrike">
              <a:solidFill>
                <a:srgbClr val="2F3848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863" name="Google Shape;863;p94"/>
          <p:cNvSpPr txBox="1"/>
          <p:nvPr>
            <p:ph idx="12" type="sldNum"/>
          </p:nvPr>
        </p:nvSpPr>
        <p:spPr>
          <a:xfrm>
            <a:off x="8595300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7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8" name="Google Shape;868;p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30875" y="2497388"/>
            <a:ext cx="3337000" cy="14296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69" name="Google Shape;869;p95"/>
          <p:cNvGrpSpPr/>
          <p:nvPr/>
        </p:nvGrpSpPr>
        <p:grpSpPr>
          <a:xfrm>
            <a:off x="583841" y="1997938"/>
            <a:ext cx="4054517" cy="2428488"/>
            <a:chOff x="647250" y="2219449"/>
            <a:chExt cx="3755225" cy="2249225"/>
          </a:xfrm>
        </p:grpSpPr>
        <p:pic>
          <p:nvPicPr>
            <p:cNvPr id="870" name="Google Shape;870;p95"/>
            <p:cNvPicPr preferRelativeResize="0"/>
            <p:nvPr/>
          </p:nvPicPr>
          <p:blipFill rotWithShape="1">
            <a:blip r:embed="rId4">
              <a:alphaModFix/>
            </a:blip>
            <a:srcRect b="0" l="0" r="0" t="11613"/>
            <a:stretch/>
          </p:blipFill>
          <p:spPr>
            <a:xfrm>
              <a:off x="647250" y="2219449"/>
              <a:ext cx="3755225" cy="22492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71" name="Google Shape;871;p9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121425" y="2350223"/>
              <a:ext cx="1968400" cy="2393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72" name="Google Shape;872;p95"/>
          <p:cNvSpPr txBox="1"/>
          <p:nvPr>
            <p:ph type="title"/>
          </p:nvPr>
        </p:nvSpPr>
        <p:spPr>
          <a:xfrm>
            <a:off x="832475" y="126338"/>
            <a:ext cx="79518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600"/>
              <a:buFont typeface="Source Sans Pro"/>
              <a:buNone/>
            </a:pPr>
            <a:r>
              <a:rPr b="1" i="0" lang="en" sz="2400" u="none" cap="none" strike="noStrike">
                <a:solidFill>
                  <a:srgbClr val="00C5B9"/>
                </a:solidFill>
                <a:latin typeface="Nanum Gothic"/>
                <a:ea typeface="Nanum Gothic"/>
                <a:cs typeface="Nanum Gothic"/>
                <a:sym typeface="Nanum Gothic"/>
              </a:rPr>
              <a:t>4 - 2. 로그인 - </a:t>
            </a:r>
            <a:r>
              <a:rPr lang="en" sz="2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암호화</a:t>
            </a:r>
            <a:endParaRPr b="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873" name="Google Shape;873;p95"/>
          <p:cNvSpPr txBox="1"/>
          <p:nvPr>
            <p:ph idx="1" type="body"/>
          </p:nvPr>
        </p:nvSpPr>
        <p:spPr>
          <a:xfrm>
            <a:off x="595400" y="1270400"/>
            <a:ext cx="5619000" cy="38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rgbClr val="2F3848"/>
              </a:buClr>
              <a:buSzPts val="1400"/>
              <a:buFont typeface="Source Sans Pro"/>
              <a:buNone/>
            </a:pPr>
            <a:r>
              <a:rPr b="1" lang="en" sz="1400">
                <a:latin typeface="Nanum Gothic"/>
                <a:ea typeface="Nanum Gothic"/>
                <a:cs typeface="Nanum Gothic"/>
                <a:sym typeface="Nanum Gothic"/>
              </a:rPr>
              <a:t>입력된 패스워드를 자바스크립트 로직으로  SHA256 해시화</a:t>
            </a:r>
            <a:endParaRPr b="1" i="0" sz="1400" u="none" cap="none" strike="noStrike">
              <a:solidFill>
                <a:srgbClr val="2F3848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874" name="Google Shape;874;p95"/>
          <p:cNvCxnSpPr>
            <a:stCxn id="875" idx="3"/>
          </p:cNvCxnSpPr>
          <p:nvPr/>
        </p:nvCxnSpPr>
        <p:spPr>
          <a:xfrm>
            <a:off x="2113825" y="3322125"/>
            <a:ext cx="34101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75" name="Google Shape;875;p95"/>
          <p:cNvSpPr/>
          <p:nvPr/>
        </p:nvSpPr>
        <p:spPr>
          <a:xfrm>
            <a:off x="1493725" y="3205875"/>
            <a:ext cx="620100" cy="2325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6" name="Google Shape;876;p95"/>
          <p:cNvSpPr/>
          <p:nvPr/>
        </p:nvSpPr>
        <p:spPr>
          <a:xfrm>
            <a:off x="5587400" y="3001550"/>
            <a:ext cx="2649300" cy="388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7" name="Google Shape;877;p95"/>
          <p:cNvSpPr txBox="1"/>
          <p:nvPr>
            <p:ph idx="1" type="body"/>
          </p:nvPr>
        </p:nvSpPr>
        <p:spPr>
          <a:xfrm>
            <a:off x="5074500" y="2135975"/>
            <a:ext cx="2761200" cy="38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rgbClr val="2F3848"/>
              </a:buClr>
              <a:buSzPts val="1400"/>
              <a:buFont typeface="Source Sans Pro"/>
              <a:buNone/>
            </a:pPr>
            <a:r>
              <a:rPr lang="en" sz="1400">
                <a:latin typeface="Nanum Gothic"/>
                <a:ea typeface="Nanum Gothic"/>
                <a:cs typeface="Nanum Gothic"/>
                <a:sym typeface="Nanum Gothic"/>
              </a:rPr>
              <a:t>패스워드 해시화</a:t>
            </a:r>
            <a:endParaRPr i="0" sz="1400" u="none" cap="none" strike="noStrike">
              <a:solidFill>
                <a:srgbClr val="2F3848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878" name="Google Shape;878;p95"/>
          <p:cNvSpPr txBox="1"/>
          <p:nvPr>
            <p:ph idx="12" type="sldNum"/>
          </p:nvPr>
        </p:nvSpPr>
        <p:spPr>
          <a:xfrm>
            <a:off x="8595300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2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3" name="Google Shape;883;p9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82150" y="2481138"/>
            <a:ext cx="3337000" cy="14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884" name="Google Shape;884;p96"/>
          <p:cNvSpPr txBox="1"/>
          <p:nvPr>
            <p:ph type="title"/>
          </p:nvPr>
        </p:nvSpPr>
        <p:spPr>
          <a:xfrm>
            <a:off x="832475" y="126338"/>
            <a:ext cx="79518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600"/>
              <a:buFont typeface="Source Sans Pro"/>
              <a:buNone/>
            </a:pPr>
            <a:r>
              <a:rPr b="1" i="0" lang="en" sz="2400" u="none" cap="none" strike="noStrike">
                <a:solidFill>
                  <a:srgbClr val="00C5B9"/>
                </a:solidFill>
                <a:latin typeface="Nanum Gothic"/>
                <a:ea typeface="Nanum Gothic"/>
                <a:cs typeface="Nanum Gothic"/>
                <a:sym typeface="Nanum Gothic"/>
              </a:rPr>
              <a:t>4 - 2. 로그인 - </a:t>
            </a:r>
            <a:r>
              <a:rPr lang="en" sz="2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암호화</a:t>
            </a:r>
            <a:endParaRPr b="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885" name="Google Shape;885;p96"/>
          <p:cNvSpPr txBox="1"/>
          <p:nvPr>
            <p:ph idx="1" type="body"/>
          </p:nvPr>
        </p:nvSpPr>
        <p:spPr>
          <a:xfrm>
            <a:off x="595400" y="1270400"/>
            <a:ext cx="5619000" cy="38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rgbClr val="2F3848"/>
              </a:buClr>
              <a:buSzPts val="1400"/>
              <a:buFont typeface="Source Sans Pro"/>
              <a:buNone/>
            </a:pPr>
            <a:r>
              <a:rPr b="1" lang="en" sz="1400">
                <a:latin typeface="Nanum Gothic"/>
                <a:ea typeface="Nanum Gothic"/>
                <a:cs typeface="Nanum Gothic"/>
                <a:sym typeface="Nanum Gothic"/>
              </a:rPr>
              <a:t>해시화된 패스워드를 자바스크립트 로직으로  RSA 암호화 처리</a:t>
            </a:r>
            <a:endParaRPr b="1" i="0" sz="1400" u="none" cap="none" strike="noStrike">
              <a:solidFill>
                <a:srgbClr val="2F3848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886" name="Google Shape;886;p96"/>
          <p:cNvSpPr/>
          <p:nvPr/>
        </p:nvSpPr>
        <p:spPr>
          <a:xfrm>
            <a:off x="1466850" y="3001550"/>
            <a:ext cx="2585700" cy="3381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87" name="Google Shape;887;p9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00050" y="2301650"/>
            <a:ext cx="3133475" cy="2013478"/>
          </a:xfrm>
          <a:prstGeom prst="rect">
            <a:avLst/>
          </a:prstGeom>
          <a:noFill/>
          <a:ln>
            <a:noFill/>
          </a:ln>
        </p:spPr>
      </p:pic>
      <p:sp>
        <p:nvSpPr>
          <p:cNvPr id="888" name="Google Shape;888;p96"/>
          <p:cNvSpPr/>
          <p:nvPr/>
        </p:nvSpPr>
        <p:spPr>
          <a:xfrm>
            <a:off x="5418450" y="2753242"/>
            <a:ext cx="2494200" cy="1096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89" name="Google Shape;889;p96"/>
          <p:cNvCxnSpPr/>
          <p:nvPr/>
        </p:nvCxnSpPr>
        <p:spPr>
          <a:xfrm>
            <a:off x="4052550" y="3173750"/>
            <a:ext cx="13659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90" name="Google Shape;890;p96"/>
          <p:cNvSpPr txBox="1"/>
          <p:nvPr>
            <p:ph idx="1" type="body"/>
          </p:nvPr>
        </p:nvSpPr>
        <p:spPr>
          <a:xfrm>
            <a:off x="895875" y="2135975"/>
            <a:ext cx="2761200" cy="38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rgbClr val="2F3848"/>
              </a:buClr>
              <a:buSzPts val="1400"/>
              <a:buFont typeface="Source Sans Pro"/>
              <a:buNone/>
            </a:pPr>
            <a:r>
              <a:rPr lang="en" sz="1400">
                <a:latin typeface="Nanum Gothic"/>
                <a:ea typeface="Nanum Gothic"/>
                <a:cs typeface="Nanum Gothic"/>
                <a:sym typeface="Nanum Gothic"/>
              </a:rPr>
              <a:t>패스워드 해시화</a:t>
            </a:r>
            <a:endParaRPr i="0" sz="1400" u="none" cap="none" strike="noStrike">
              <a:solidFill>
                <a:srgbClr val="2F3848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891" name="Google Shape;891;p96"/>
          <p:cNvSpPr txBox="1"/>
          <p:nvPr>
            <p:ph idx="1" type="body"/>
          </p:nvPr>
        </p:nvSpPr>
        <p:spPr>
          <a:xfrm>
            <a:off x="4923850" y="1975775"/>
            <a:ext cx="2761200" cy="38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rgbClr val="2F3848"/>
              </a:buClr>
              <a:buSzPts val="1400"/>
              <a:buFont typeface="Source Sans Pro"/>
              <a:buNone/>
            </a:pPr>
            <a:r>
              <a:rPr lang="en" sz="1400">
                <a:latin typeface="Nanum Gothic"/>
                <a:ea typeface="Nanum Gothic"/>
                <a:cs typeface="Nanum Gothic"/>
                <a:sym typeface="Nanum Gothic"/>
              </a:rPr>
              <a:t>패스워드 암호화</a:t>
            </a:r>
            <a:endParaRPr i="0" sz="1400" u="none" cap="none" strike="noStrike">
              <a:solidFill>
                <a:srgbClr val="2F3848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892" name="Google Shape;892;p96"/>
          <p:cNvSpPr txBox="1"/>
          <p:nvPr>
            <p:ph idx="12" type="sldNum"/>
          </p:nvPr>
        </p:nvSpPr>
        <p:spPr>
          <a:xfrm>
            <a:off x="8595300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97"/>
          <p:cNvSpPr txBox="1"/>
          <p:nvPr>
            <p:ph type="title"/>
          </p:nvPr>
        </p:nvSpPr>
        <p:spPr>
          <a:xfrm>
            <a:off x="832475" y="126338"/>
            <a:ext cx="79518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600"/>
              <a:buFont typeface="Source Sans Pro"/>
              <a:buNone/>
            </a:pPr>
            <a:r>
              <a:rPr b="1" i="0" lang="en" sz="2400" u="none" cap="none" strike="noStrike">
                <a:solidFill>
                  <a:srgbClr val="00C5B9"/>
                </a:solidFill>
                <a:latin typeface="Nanum Gothic"/>
                <a:ea typeface="Nanum Gothic"/>
                <a:cs typeface="Nanum Gothic"/>
                <a:sym typeface="Nanum Gothic"/>
              </a:rPr>
              <a:t>4 - 2. 로그인 - </a:t>
            </a:r>
            <a:r>
              <a:rPr lang="en" sz="2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암호화</a:t>
            </a:r>
            <a:endParaRPr b="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898" name="Google Shape;898;p97"/>
          <p:cNvSpPr txBox="1"/>
          <p:nvPr>
            <p:ph idx="1" type="body"/>
          </p:nvPr>
        </p:nvSpPr>
        <p:spPr>
          <a:xfrm>
            <a:off x="591683" y="1619600"/>
            <a:ext cx="6227100" cy="64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F3848"/>
              </a:buClr>
              <a:buSzPts val="1400"/>
              <a:buFont typeface="Nanum Gothic"/>
              <a:buAutoNum type="arabicPeriod"/>
            </a:pPr>
            <a:r>
              <a:rPr i="0" lang="en" sz="1400" u="none" cap="none" strike="noStrike">
                <a:solidFill>
                  <a:srgbClr val="2F3848"/>
                </a:solidFill>
                <a:latin typeface="Nanum Gothic"/>
                <a:ea typeface="Nanum Gothic"/>
                <a:cs typeface="Nanum Gothic"/>
                <a:sym typeface="Nanum Gothic"/>
              </a:rPr>
              <a:t>요청된 로그인 정보를 서버에서 복호화</a:t>
            </a:r>
            <a:endParaRPr i="0" sz="1400" u="none" cap="none" strike="noStrike">
              <a:solidFill>
                <a:srgbClr val="2F3848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3848"/>
              </a:buClr>
              <a:buSzPts val="1400"/>
              <a:buFont typeface="Nanum Gothic"/>
              <a:buAutoNum type="arabicPeriod"/>
            </a:pPr>
            <a:r>
              <a:rPr i="0" lang="en" sz="1400" u="none" cap="none" strike="noStrike">
                <a:solidFill>
                  <a:srgbClr val="2F3848"/>
                </a:solidFill>
                <a:latin typeface="Nanum Gothic"/>
                <a:ea typeface="Nanum Gothic"/>
                <a:cs typeface="Nanum Gothic"/>
                <a:sym typeface="Nanum Gothic"/>
              </a:rPr>
              <a:t>회원 패스워드는 추가로 해시화 과정 처리</a:t>
            </a:r>
            <a:endParaRPr i="0" sz="1400" u="none" cap="none" strike="noStrike">
              <a:solidFill>
                <a:srgbClr val="2F3848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3848"/>
              </a:buClr>
              <a:buSzPts val="1400"/>
              <a:buFont typeface="Nanum Gothic"/>
              <a:buAutoNum type="arabicPeriod"/>
            </a:pPr>
            <a:r>
              <a:rPr i="0" lang="en" sz="1400" u="none" cap="none" strike="noStrike">
                <a:solidFill>
                  <a:srgbClr val="2F3848"/>
                </a:solidFill>
                <a:latin typeface="Nanum Gothic"/>
                <a:ea typeface="Nanum Gothic"/>
                <a:cs typeface="Nanum Gothic"/>
                <a:sym typeface="Nanum Gothic"/>
              </a:rPr>
              <a:t>데이터베이스의 회원정보와 대조, 데이터 일치 여부에 따른 로그인 처리</a:t>
            </a:r>
            <a:endParaRPr i="0" sz="1400" u="none" cap="none" strike="noStrike">
              <a:solidFill>
                <a:srgbClr val="2F3848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899" name="Google Shape;899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15175" y="2498541"/>
            <a:ext cx="4082525" cy="1069800"/>
          </a:xfrm>
          <a:prstGeom prst="rect">
            <a:avLst/>
          </a:prstGeom>
          <a:noFill/>
          <a:ln>
            <a:noFill/>
          </a:ln>
        </p:spPr>
      </p:pic>
      <p:sp>
        <p:nvSpPr>
          <p:cNvPr id="900" name="Google Shape;900;p97"/>
          <p:cNvSpPr txBox="1"/>
          <p:nvPr>
            <p:ph idx="1" type="body"/>
          </p:nvPr>
        </p:nvSpPr>
        <p:spPr>
          <a:xfrm>
            <a:off x="595400" y="1270400"/>
            <a:ext cx="5619000" cy="38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rgbClr val="2F3848"/>
              </a:buClr>
              <a:buSzPts val="1400"/>
              <a:buFont typeface="Source Sans Pro"/>
              <a:buNone/>
            </a:pPr>
            <a:r>
              <a:rPr b="1" lang="en" sz="1400">
                <a:latin typeface="Nanum Gothic"/>
                <a:ea typeface="Nanum Gothic"/>
                <a:cs typeface="Nanum Gothic"/>
                <a:sym typeface="Nanum Gothic"/>
              </a:rPr>
              <a:t>아이디 복호화 &amp; 패스워드 2차 해시화</a:t>
            </a:r>
            <a:endParaRPr b="1" i="0" sz="1400" u="none" cap="none" strike="noStrike">
              <a:solidFill>
                <a:srgbClr val="2F3848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pSp>
        <p:nvGrpSpPr>
          <p:cNvPr id="901" name="Google Shape;901;p97"/>
          <p:cNvGrpSpPr/>
          <p:nvPr/>
        </p:nvGrpSpPr>
        <p:grpSpPr>
          <a:xfrm>
            <a:off x="489600" y="2577000"/>
            <a:ext cx="4273375" cy="1924075"/>
            <a:chOff x="489600" y="2577000"/>
            <a:chExt cx="4273375" cy="1924075"/>
          </a:xfrm>
        </p:grpSpPr>
        <p:pic>
          <p:nvPicPr>
            <p:cNvPr id="902" name="Google Shape;902;p97"/>
            <p:cNvPicPr preferRelativeResize="0"/>
            <p:nvPr/>
          </p:nvPicPr>
          <p:blipFill rotWithShape="1">
            <a:blip r:embed="rId4">
              <a:alphaModFix/>
            </a:blip>
            <a:srcRect b="0" l="0" r="25958" t="0"/>
            <a:stretch/>
          </p:blipFill>
          <p:spPr>
            <a:xfrm>
              <a:off x="559075" y="2914450"/>
              <a:ext cx="3766700" cy="1468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03" name="Google Shape;903;p97"/>
            <p:cNvSpPr/>
            <p:nvPr/>
          </p:nvSpPr>
          <p:spPr>
            <a:xfrm>
              <a:off x="559075" y="3076075"/>
              <a:ext cx="273900" cy="148500"/>
            </a:xfrm>
            <a:prstGeom prst="rect">
              <a:avLst/>
            </a:prstGeom>
            <a:noFill/>
            <a:ln cap="flat" cmpd="sng" w="19050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904" name="Google Shape;904;p97"/>
            <p:cNvCxnSpPr/>
            <p:nvPr/>
          </p:nvCxnSpPr>
          <p:spPr>
            <a:xfrm flipH="1">
              <a:off x="2573075" y="4027800"/>
              <a:ext cx="4500" cy="171600"/>
            </a:xfrm>
            <a:prstGeom prst="straightConnector1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sp>
          <p:nvSpPr>
            <p:cNvPr id="905" name="Google Shape;905;p97"/>
            <p:cNvSpPr txBox="1"/>
            <p:nvPr/>
          </p:nvSpPr>
          <p:spPr>
            <a:xfrm>
              <a:off x="529350" y="4284475"/>
              <a:ext cx="3233100" cy="216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1" i="0" lang="en" sz="900" u="none" cap="none" strike="noStrike">
                  <a:solidFill>
                    <a:srgbClr val="980000"/>
                  </a:solidFill>
                  <a:highlight>
                    <a:srgbClr val="FFFF00"/>
                  </a:highlight>
                  <a:latin typeface="Nanum Gothic"/>
                  <a:ea typeface="Nanum Gothic"/>
                  <a:cs typeface="Nanum Gothic"/>
                  <a:sym typeface="Nanum Gothic"/>
                </a:rPr>
                <a:t>해시화된 </a:t>
              </a:r>
              <a:r>
                <a:rPr b="1" lang="en" sz="900">
                  <a:solidFill>
                    <a:srgbClr val="980000"/>
                  </a:solidFill>
                  <a:highlight>
                    <a:srgbClr val="FFFF00"/>
                  </a:highlight>
                  <a:latin typeface="Nanum Gothic"/>
                  <a:ea typeface="Nanum Gothic"/>
                  <a:cs typeface="Nanum Gothic"/>
                  <a:sym typeface="Nanum Gothic"/>
                </a:rPr>
                <a:t>패스워드</a:t>
              </a:r>
              <a:r>
                <a:rPr b="1" i="0" lang="en" sz="900" u="none" cap="none" strike="noStrike">
                  <a:solidFill>
                    <a:srgbClr val="980000"/>
                  </a:solidFill>
                  <a:highlight>
                    <a:srgbClr val="FFFF00"/>
                  </a:highlight>
                  <a:latin typeface="Nanum Gothic"/>
                  <a:ea typeface="Nanum Gothic"/>
                  <a:cs typeface="Nanum Gothic"/>
                  <a:sym typeface="Nanum Gothic"/>
                </a:rPr>
                <a:t>에 Signature Text 를 추가하여 2차 해시화 </a:t>
              </a:r>
              <a:endParaRPr b="1" i="0" sz="900" u="none" cap="none" strike="noStrike">
                <a:solidFill>
                  <a:srgbClr val="980000"/>
                </a:solidFill>
                <a:highlight>
                  <a:srgbClr val="FFFF00"/>
                </a:highlight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  <p:sp>
          <p:nvSpPr>
            <p:cNvPr id="906" name="Google Shape;906;p97"/>
            <p:cNvSpPr txBox="1"/>
            <p:nvPr/>
          </p:nvSpPr>
          <p:spPr>
            <a:xfrm>
              <a:off x="489600" y="2577000"/>
              <a:ext cx="4082400" cy="49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lang="en" sz="1100">
                  <a:latin typeface="Nanum Gothic"/>
                  <a:ea typeface="Nanum Gothic"/>
                  <a:cs typeface="Nanum Gothic"/>
                  <a:sym typeface="Nanum Gothic"/>
                </a:rPr>
                <a:t>아이디 복호화 &amp; 패스워드 2차 해시화</a:t>
              </a:r>
              <a:endParaRPr b="1" i="0" sz="11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  <p:sp>
          <p:nvSpPr>
            <p:cNvPr id="907" name="Google Shape;907;p97"/>
            <p:cNvSpPr/>
            <p:nvPr/>
          </p:nvSpPr>
          <p:spPr>
            <a:xfrm>
              <a:off x="559075" y="3224575"/>
              <a:ext cx="273900" cy="148500"/>
            </a:xfrm>
            <a:prstGeom prst="rect">
              <a:avLst/>
            </a:prstGeom>
            <a:noFill/>
            <a:ln cap="flat" cmpd="sng" w="19050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8" name="Google Shape;908;p97"/>
            <p:cNvSpPr/>
            <p:nvPr/>
          </p:nvSpPr>
          <p:spPr>
            <a:xfrm>
              <a:off x="559075" y="3730800"/>
              <a:ext cx="307500" cy="148500"/>
            </a:xfrm>
            <a:prstGeom prst="rect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9" name="Google Shape;909;p97"/>
            <p:cNvSpPr/>
            <p:nvPr/>
          </p:nvSpPr>
          <p:spPr>
            <a:xfrm>
              <a:off x="559075" y="3879300"/>
              <a:ext cx="3766800" cy="148500"/>
            </a:xfrm>
            <a:prstGeom prst="rect">
              <a:avLst/>
            </a:prstGeom>
            <a:noFill/>
            <a:ln cap="flat" cmpd="sng" w="9525">
              <a:solidFill>
                <a:srgbClr val="FF0000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910" name="Google Shape;910;p97"/>
            <p:cNvCxnSpPr>
              <a:endCxn id="908" idx="1"/>
            </p:cNvCxnSpPr>
            <p:nvPr/>
          </p:nvCxnSpPr>
          <p:spPr>
            <a:xfrm rot="5400000">
              <a:off x="229975" y="3471450"/>
              <a:ext cx="662700" cy="4500"/>
            </a:xfrm>
            <a:prstGeom prst="bentConnector4">
              <a:avLst>
                <a:gd fmla="val 19" name="adj1"/>
                <a:gd fmla="val 5791111" name="adj2"/>
              </a:avLst>
            </a:prstGeom>
            <a:noFill/>
            <a:ln cap="flat" cmpd="sng" w="19050">
              <a:solidFill>
                <a:srgbClr val="4A86E8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  <p:cxnSp>
          <p:nvCxnSpPr>
            <p:cNvPr id="911" name="Google Shape;911;p97"/>
            <p:cNvCxnSpPr/>
            <p:nvPr/>
          </p:nvCxnSpPr>
          <p:spPr>
            <a:xfrm rot="5400000">
              <a:off x="225475" y="3609750"/>
              <a:ext cx="662700" cy="4500"/>
            </a:xfrm>
            <a:prstGeom prst="bentConnector4">
              <a:avLst>
                <a:gd fmla="val 19" name="adj1"/>
                <a:gd fmla="val 3384444" name="adj2"/>
              </a:avLst>
            </a:prstGeom>
            <a:noFill/>
            <a:ln cap="flat" cmpd="sng" w="19050">
              <a:solidFill>
                <a:srgbClr val="4A86E8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  <p:cxnSp>
          <p:nvCxnSpPr>
            <p:cNvPr id="912" name="Google Shape;912;p97"/>
            <p:cNvCxnSpPr/>
            <p:nvPr/>
          </p:nvCxnSpPr>
          <p:spPr>
            <a:xfrm flipH="1" rot="10800000">
              <a:off x="915962" y="3367837"/>
              <a:ext cx="3663900" cy="444000"/>
            </a:xfrm>
            <a:prstGeom prst="bentConnector3">
              <a:avLst>
                <a:gd fmla="val 95384" name="adj1"/>
              </a:avLst>
            </a:prstGeom>
            <a:noFill/>
            <a:ln cap="flat" cmpd="sng" w="19050">
              <a:solidFill>
                <a:srgbClr val="FF0000"/>
              </a:solidFill>
              <a:prstDash val="dash"/>
              <a:round/>
              <a:headEnd len="med" w="med" type="none"/>
              <a:tailEnd len="med" w="med" type="triangle"/>
            </a:ln>
          </p:spPr>
        </p:cxnSp>
        <p:sp>
          <p:nvSpPr>
            <p:cNvPr id="913" name="Google Shape;913;p97"/>
            <p:cNvSpPr/>
            <p:nvPr/>
          </p:nvSpPr>
          <p:spPr>
            <a:xfrm>
              <a:off x="559075" y="4199400"/>
              <a:ext cx="3766800" cy="148500"/>
            </a:xfrm>
            <a:prstGeom prst="rect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4" name="Google Shape;914;p97"/>
            <p:cNvSpPr txBox="1"/>
            <p:nvPr/>
          </p:nvSpPr>
          <p:spPr>
            <a:xfrm>
              <a:off x="824300" y="3568350"/>
              <a:ext cx="1064100" cy="31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900">
                  <a:solidFill>
                    <a:srgbClr val="980000"/>
                  </a:solidFill>
                  <a:highlight>
                    <a:srgbClr val="FFFF00"/>
                  </a:highlight>
                  <a:latin typeface="Nanum Gothic"/>
                  <a:ea typeface="Nanum Gothic"/>
                  <a:cs typeface="Nanum Gothic"/>
                  <a:sym typeface="Nanum Gothic"/>
                </a:rPr>
                <a:t>복호화한 아이디</a:t>
              </a:r>
              <a:endParaRPr b="1" sz="900">
                <a:solidFill>
                  <a:srgbClr val="980000"/>
                </a:solidFill>
                <a:highlight>
                  <a:srgbClr val="FFFF00"/>
                </a:highlight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  <p:sp>
          <p:nvSpPr>
            <p:cNvPr id="915" name="Google Shape;915;p97"/>
            <p:cNvSpPr txBox="1"/>
            <p:nvPr/>
          </p:nvSpPr>
          <p:spPr>
            <a:xfrm>
              <a:off x="3349250" y="3897325"/>
              <a:ext cx="1118100" cy="216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1" lang="en" sz="900">
                  <a:solidFill>
                    <a:srgbClr val="980000"/>
                  </a:solidFill>
                  <a:highlight>
                    <a:srgbClr val="FFFF00"/>
                  </a:highlight>
                  <a:latin typeface="Nanum Gothic"/>
                  <a:ea typeface="Nanum Gothic"/>
                  <a:cs typeface="Nanum Gothic"/>
                  <a:sym typeface="Nanum Gothic"/>
                </a:rPr>
                <a:t>복호화한 패스워드</a:t>
              </a:r>
              <a:endParaRPr b="1" i="0" sz="900" u="none" cap="none" strike="noStrike">
                <a:solidFill>
                  <a:srgbClr val="980000"/>
                </a:solidFill>
                <a:highlight>
                  <a:srgbClr val="FFFF00"/>
                </a:highlight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  <p:cxnSp>
          <p:nvCxnSpPr>
            <p:cNvPr id="916" name="Google Shape;916;p97"/>
            <p:cNvCxnSpPr>
              <a:stCxn id="913" idx="3"/>
            </p:cNvCxnSpPr>
            <p:nvPr/>
          </p:nvCxnSpPr>
          <p:spPr>
            <a:xfrm flipH="1" rot="10800000">
              <a:off x="4325875" y="3537150"/>
              <a:ext cx="437100" cy="736500"/>
            </a:xfrm>
            <a:prstGeom prst="bentConnector2">
              <a:avLst/>
            </a:prstGeom>
            <a:noFill/>
            <a:ln cap="flat" cmpd="sng" w="19050">
              <a:solidFill>
                <a:srgbClr val="FF0000"/>
              </a:solidFill>
              <a:prstDash val="dash"/>
              <a:round/>
              <a:headEnd len="med" w="med" type="none"/>
              <a:tailEnd len="med" w="med" type="triangle"/>
            </a:ln>
          </p:spPr>
        </p:cxnSp>
      </p:grpSp>
      <p:pic>
        <p:nvPicPr>
          <p:cNvPr id="917" name="Google Shape;917;p97"/>
          <p:cNvPicPr preferRelativeResize="0"/>
          <p:nvPr/>
        </p:nvPicPr>
        <p:blipFill rotWithShape="1">
          <a:blip r:embed="rId5">
            <a:alphaModFix/>
          </a:blip>
          <a:srcRect b="28794" l="17983" r="12042" t="22591"/>
          <a:stretch/>
        </p:blipFill>
        <p:spPr>
          <a:xfrm>
            <a:off x="5532800" y="3631113"/>
            <a:ext cx="2354625" cy="1285075"/>
          </a:xfrm>
          <a:prstGeom prst="rect">
            <a:avLst/>
          </a:prstGeom>
          <a:noFill/>
          <a:ln>
            <a:noFill/>
          </a:ln>
        </p:spPr>
      </p:pic>
      <p:sp>
        <p:nvSpPr>
          <p:cNvPr id="918" name="Google Shape;918;p97"/>
          <p:cNvSpPr txBox="1"/>
          <p:nvPr>
            <p:ph idx="12" type="sldNum"/>
          </p:nvPr>
        </p:nvSpPr>
        <p:spPr>
          <a:xfrm>
            <a:off x="8595300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98"/>
          <p:cNvSpPr txBox="1"/>
          <p:nvPr>
            <p:ph type="title"/>
          </p:nvPr>
        </p:nvSpPr>
        <p:spPr>
          <a:xfrm>
            <a:off x="832475" y="126338"/>
            <a:ext cx="7951800" cy="73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anum Gothic"/>
                <a:ea typeface="Nanum Gothic"/>
                <a:cs typeface="Nanum Gothic"/>
                <a:sym typeface="Nanum Gothic"/>
              </a:rPr>
              <a:t>4 - 2. 로그인 - </a:t>
            </a:r>
            <a:r>
              <a:rPr lang="en" sz="2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로그인 완료</a:t>
            </a:r>
            <a:endParaRPr/>
          </a:p>
        </p:txBody>
      </p:sp>
      <p:pic>
        <p:nvPicPr>
          <p:cNvPr id="924" name="Google Shape;924;p98"/>
          <p:cNvPicPr preferRelativeResize="0"/>
          <p:nvPr/>
        </p:nvPicPr>
        <p:blipFill rotWithShape="1">
          <a:blip r:embed="rId3">
            <a:alphaModFix/>
          </a:blip>
          <a:srcRect b="0" l="7432" r="3448" t="0"/>
          <a:stretch/>
        </p:blipFill>
        <p:spPr>
          <a:xfrm>
            <a:off x="1660550" y="2007375"/>
            <a:ext cx="5822900" cy="63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5" name="Google Shape;925;p98"/>
          <p:cNvPicPr preferRelativeResize="0"/>
          <p:nvPr/>
        </p:nvPicPr>
        <p:blipFill rotWithShape="1">
          <a:blip r:embed="rId4">
            <a:alphaModFix/>
          </a:blip>
          <a:srcRect b="0" l="3725" r="0" t="0"/>
          <a:stretch/>
        </p:blipFill>
        <p:spPr>
          <a:xfrm>
            <a:off x="1660550" y="2960013"/>
            <a:ext cx="5822901" cy="70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6" name="Google Shape;926;p98"/>
          <p:cNvPicPr preferRelativeResize="0"/>
          <p:nvPr/>
        </p:nvPicPr>
        <p:blipFill rotWithShape="1">
          <a:blip r:embed="rId5">
            <a:alphaModFix/>
          </a:blip>
          <a:srcRect b="0" l="16627" r="4495" t="0"/>
          <a:stretch/>
        </p:blipFill>
        <p:spPr>
          <a:xfrm>
            <a:off x="1660550" y="4007471"/>
            <a:ext cx="5822901" cy="695325"/>
          </a:xfrm>
          <a:prstGeom prst="rect">
            <a:avLst/>
          </a:prstGeom>
          <a:noFill/>
          <a:ln>
            <a:noFill/>
          </a:ln>
        </p:spPr>
      </p:pic>
      <p:sp>
        <p:nvSpPr>
          <p:cNvPr id="927" name="Google Shape;927;p98"/>
          <p:cNvSpPr txBox="1"/>
          <p:nvPr>
            <p:ph idx="1" type="body"/>
          </p:nvPr>
        </p:nvSpPr>
        <p:spPr>
          <a:xfrm>
            <a:off x="595400" y="1270400"/>
            <a:ext cx="3533400" cy="38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rgbClr val="2F3848"/>
              </a:buClr>
              <a:buSzPts val="1400"/>
              <a:buFont typeface="Source Sans Pro"/>
              <a:buNone/>
            </a:pPr>
            <a:r>
              <a:rPr b="1" lang="en" sz="1400">
                <a:latin typeface="Nanum Gothic"/>
                <a:ea typeface="Nanum Gothic"/>
                <a:cs typeface="Nanum Gothic"/>
                <a:sym typeface="Nanum Gothic"/>
              </a:rPr>
              <a:t>로그인 완료 후 상단 툴바 변화</a:t>
            </a:r>
            <a:endParaRPr b="1" i="0" sz="1400" u="none" cap="none" strike="noStrike">
              <a:solidFill>
                <a:srgbClr val="2F3848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928" name="Google Shape;928;p98"/>
          <p:cNvSpPr txBox="1"/>
          <p:nvPr>
            <p:ph idx="1" type="body"/>
          </p:nvPr>
        </p:nvSpPr>
        <p:spPr>
          <a:xfrm>
            <a:off x="1660550" y="1656621"/>
            <a:ext cx="3533400" cy="38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rgbClr val="2F3848"/>
              </a:buClr>
              <a:buSzPts val="1400"/>
              <a:buFont typeface="Source Sans Pro"/>
              <a:buNone/>
            </a:pPr>
            <a:r>
              <a:rPr lang="en" sz="1400">
                <a:latin typeface="Nanum Gothic"/>
                <a:ea typeface="Nanum Gothic"/>
                <a:cs typeface="Nanum Gothic"/>
                <a:sym typeface="Nanum Gothic"/>
              </a:rPr>
              <a:t>초기 화면 (로그인 전)</a:t>
            </a:r>
            <a:endParaRPr i="0" sz="1400" u="none" cap="none" strike="noStrike">
              <a:solidFill>
                <a:srgbClr val="2F3848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929" name="Google Shape;929;p98"/>
          <p:cNvSpPr txBox="1"/>
          <p:nvPr>
            <p:ph idx="1" type="body"/>
          </p:nvPr>
        </p:nvSpPr>
        <p:spPr>
          <a:xfrm>
            <a:off x="1660550" y="2628896"/>
            <a:ext cx="3533400" cy="38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rgbClr val="2F3848"/>
              </a:buClr>
              <a:buSzPts val="1400"/>
              <a:buFont typeface="Source Sans Pro"/>
              <a:buNone/>
            </a:pPr>
            <a:r>
              <a:rPr lang="en" sz="1400">
                <a:latin typeface="Nanum Gothic"/>
                <a:ea typeface="Nanum Gothic"/>
                <a:cs typeface="Nanum Gothic"/>
                <a:sym typeface="Nanum Gothic"/>
              </a:rPr>
              <a:t>사용자 로그인</a:t>
            </a:r>
            <a:endParaRPr i="0" sz="1400" u="none" cap="none" strike="noStrike">
              <a:solidFill>
                <a:srgbClr val="2F3848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930" name="Google Shape;930;p98"/>
          <p:cNvSpPr txBox="1"/>
          <p:nvPr>
            <p:ph idx="1" type="body"/>
          </p:nvPr>
        </p:nvSpPr>
        <p:spPr>
          <a:xfrm>
            <a:off x="1660550" y="3664871"/>
            <a:ext cx="3533400" cy="38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rgbClr val="2F3848"/>
              </a:buClr>
              <a:buSzPts val="1400"/>
              <a:buFont typeface="Source Sans Pro"/>
              <a:buNone/>
            </a:pPr>
            <a:r>
              <a:rPr lang="en" sz="1400">
                <a:latin typeface="Nanum Gothic"/>
                <a:ea typeface="Nanum Gothic"/>
                <a:cs typeface="Nanum Gothic"/>
                <a:sym typeface="Nanum Gothic"/>
              </a:rPr>
              <a:t>관리자 로그인 </a:t>
            </a:r>
            <a:endParaRPr i="0" sz="1400" u="none" cap="none" strike="noStrike">
              <a:solidFill>
                <a:srgbClr val="2F3848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931" name="Google Shape;931;p98"/>
          <p:cNvSpPr txBox="1"/>
          <p:nvPr>
            <p:ph idx="12" type="sldNum"/>
          </p:nvPr>
        </p:nvSpPr>
        <p:spPr>
          <a:xfrm>
            <a:off x="8595300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5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p99"/>
          <p:cNvSpPr/>
          <p:nvPr/>
        </p:nvSpPr>
        <p:spPr>
          <a:xfrm rot="10800000">
            <a:off x="472075" y="3575275"/>
            <a:ext cx="3868200" cy="1272300"/>
          </a:xfrm>
          <a:prstGeom prst="wedgeRoundRectCallout">
            <a:avLst>
              <a:gd fmla="val 20674" name="adj1"/>
              <a:gd fmla="val 64635" name="adj2"/>
              <a:gd fmla="val 0" name="adj3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7" name="Google Shape;937;p99"/>
          <p:cNvSpPr txBox="1"/>
          <p:nvPr>
            <p:ph type="title"/>
          </p:nvPr>
        </p:nvSpPr>
        <p:spPr>
          <a:xfrm>
            <a:off x="832475" y="126338"/>
            <a:ext cx="79518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600"/>
              <a:buFont typeface="Source Sans Pro"/>
              <a:buNone/>
            </a:pPr>
            <a:r>
              <a:rPr b="1" i="0" lang="en" sz="2400" u="none" cap="none" strike="noStrike">
                <a:solidFill>
                  <a:srgbClr val="00C5B9"/>
                </a:solidFill>
                <a:latin typeface="Nanum Gothic"/>
                <a:ea typeface="Nanum Gothic"/>
                <a:cs typeface="Nanum Gothic"/>
                <a:sym typeface="Nanum Gothic"/>
              </a:rPr>
              <a:t>4 - 2. 로그인 - </a:t>
            </a:r>
            <a:r>
              <a:rPr lang="en" sz="2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네이버 아이디로 로그인</a:t>
            </a:r>
            <a:endParaRPr b="1" i="0" sz="2000" u="none" cap="none" strike="noStrike">
              <a:solidFill>
                <a:srgbClr val="00C5B9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938" name="Google Shape;938;p99"/>
          <p:cNvSpPr/>
          <p:nvPr/>
        </p:nvSpPr>
        <p:spPr>
          <a:xfrm>
            <a:off x="592979" y="1436350"/>
            <a:ext cx="2387400" cy="1005000"/>
          </a:xfrm>
          <a:prstGeom prst="wedgeRectCallout">
            <a:avLst>
              <a:gd fmla="val 20193" name="adj1"/>
              <a:gd fmla="val 67182" name="adj2"/>
            </a:avLst>
          </a:prstGeom>
          <a:solidFill>
            <a:srgbClr val="2F3848">
              <a:alpha val="70196"/>
            </a:srgbClr>
          </a:solidFill>
          <a:ln cap="flat" cmpd="sng" w="152400">
            <a:solidFill>
              <a:srgbClr val="FD8E8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" sz="2400" u="none" cap="none" strike="noStrike">
                <a:solidFill>
                  <a:srgbClr val="FD8E80"/>
                </a:solidFill>
                <a:latin typeface="Nanum Gothic"/>
                <a:ea typeface="Nanum Gothic"/>
                <a:cs typeface="Nanum Gothic"/>
                <a:sym typeface="Nanum Gothic"/>
              </a:rPr>
              <a:t>소셜로그인</a:t>
            </a:r>
            <a:endParaRPr b="1" sz="2400">
              <a:solidFill>
                <a:srgbClr val="FD8E8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" sz="2400" u="none" cap="none" strike="noStrike">
                <a:solidFill>
                  <a:srgbClr val="FD8E80"/>
                </a:solidFill>
                <a:latin typeface="Nanum Gothic"/>
                <a:ea typeface="Nanum Gothic"/>
                <a:cs typeface="Nanum Gothic"/>
                <a:sym typeface="Nanum Gothic"/>
              </a:rPr>
              <a:t>클릭</a:t>
            </a:r>
            <a:endParaRPr b="1" i="0" sz="2400" u="none" cap="none" strike="noStrike">
              <a:solidFill>
                <a:srgbClr val="FD8E8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939" name="Google Shape;939;p99"/>
          <p:cNvSpPr txBox="1"/>
          <p:nvPr>
            <p:ph idx="1" type="body"/>
          </p:nvPr>
        </p:nvSpPr>
        <p:spPr>
          <a:xfrm>
            <a:off x="519350" y="3609050"/>
            <a:ext cx="4200600" cy="100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190500" marR="190500" rtl="0" algn="l">
              <a:lnSpc>
                <a:spcPct val="115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000" cap="none" strike="noStrike">
                <a:solidFill>
                  <a:srgbClr val="000000"/>
                </a:solidFill>
                <a:highlight>
                  <a:srgbClr val="FCFCFC"/>
                </a:highlight>
                <a:latin typeface="Nanum Gothic"/>
                <a:ea typeface="Nanum Gothic"/>
                <a:cs typeface="Nanum Gothic"/>
                <a:sym typeface="Nanum Gothic"/>
              </a:rPr>
              <a:t>https://nid.naver.com/oauth2.0/authorize</a:t>
            </a:r>
            <a:r>
              <a:rPr b="0" i="0" lang="en" sz="1000" u="none" cap="none" strike="noStrike">
                <a:solidFill>
                  <a:srgbClr val="333333"/>
                </a:solidFill>
                <a:highlight>
                  <a:srgbClr val="FCFCFC"/>
                </a:highlight>
                <a:latin typeface="Nanum Gothic"/>
                <a:ea typeface="Nanum Gothic"/>
                <a:cs typeface="Nanum Gothic"/>
                <a:sym typeface="Nanum Gothic"/>
              </a:rPr>
              <a:t>?</a:t>
            </a:r>
            <a:br>
              <a:rPr b="0" i="0" lang="en" sz="1000" u="none" cap="none" strike="noStrike">
                <a:solidFill>
                  <a:srgbClr val="333333"/>
                </a:solidFill>
                <a:highlight>
                  <a:srgbClr val="FCFCFC"/>
                </a:highlight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b="0" i="0" lang="en" sz="1000" u="none" cap="none" strike="noStrike">
                <a:solidFill>
                  <a:srgbClr val="333333"/>
                </a:solidFill>
                <a:highlight>
                  <a:srgbClr val="FCFCFC"/>
                </a:highlight>
                <a:latin typeface="Nanum Gothic"/>
                <a:ea typeface="Nanum Gothic"/>
                <a:cs typeface="Nanum Gothic"/>
                <a:sym typeface="Nanum Gothic"/>
              </a:rPr>
              <a:t>   </a:t>
            </a:r>
            <a:r>
              <a:rPr b="0" i="0" lang="en" sz="1000" u="none" cap="none" strike="noStrike">
                <a:solidFill>
                  <a:srgbClr val="333333"/>
                </a:solidFill>
                <a:highlight>
                  <a:srgbClr val="FCFCFC"/>
                </a:highlight>
                <a:latin typeface="Nanum Gothic"/>
                <a:ea typeface="Nanum Gothic"/>
                <a:cs typeface="Nanum Gothic"/>
                <a:sym typeface="Nanum Gothic"/>
              </a:rPr>
              <a:t>client_id={클라이언트아이디}</a:t>
            </a:r>
            <a:br>
              <a:rPr b="0" i="0" lang="en" sz="1000" u="none" cap="none" strike="noStrike">
                <a:solidFill>
                  <a:srgbClr val="333333"/>
                </a:solidFill>
                <a:highlight>
                  <a:srgbClr val="FCFCFC"/>
                </a:highlight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b="0" i="0" lang="en" sz="1000" u="none" cap="none" strike="noStrike">
                <a:solidFill>
                  <a:srgbClr val="333333"/>
                </a:solidFill>
                <a:highlight>
                  <a:srgbClr val="FCFCFC"/>
                </a:highlight>
                <a:latin typeface="Nanum Gothic"/>
                <a:ea typeface="Nanum Gothic"/>
                <a:cs typeface="Nanum Gothic"/>
                <a:sym typeface="Nanum Gothic"/>
              </a:rPr>
              <a:t>   &amp;response_type=code</a:t>
            </a:r>
            <a:br>
              <a:rPr b="0" i="0" lang="en" sz="1000" u="none" cap="none" strike="noStrike">
                <a:solidFill>
                  <a:srgbClr val="333333"/>
                </a:solidFill>
                <a:highlight>
                  <a:srgbClr val="FCFCFC"/>
                </a:highlight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b="0" i="0" lang="en" sz="1000" u="none" cap="none" strike="noStrike">
                <a:solidFill>
                  <a:srgbClr val="333333"/>
                </a:solidFill>
                <a:highlight>
                  <a:srgbClr val="FCFCFC"/>
                </a:highlight>
                <a:latin typeface="Nanum Gothic"/>
                <a:ea typeface="Nanum Gothic"/>
                <a:cs typeface="Nanum Gothic"/>
                <a:sym typeface="Nanum Gothic"/>
              </a:rPr>
              <a:t>   &amp;redirect_uri={개발자 센터에 등록한</a:t>
            </a:r>
            <a:r>
              <a:rPr lang="en" sz="1000">
                <a:solidFill>
                  <a:srgbClr val="333333"/>
                </a:solidFill>
                <a:highlight>
                  <a:srgbClr val="FCFCFC"/>
                </a:highlight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b="0" i="0" lang="en" sz="1000" u="none" cap="none" strike="noStrike">
                <a:solidFill>
                  <a:srgbClr val="333333"/>
                </a:solidFill>
                <a:highlight>
                  <a:srgbClr val="FCFCFC"/>
                </a:highlight>
                <a:latin typeface="Nanum Gothic"/>
                <a:ea typeface="Nanum Gothic"/>
                <a:cs typeface="Nanum Gothic"/>
                <a:sym typeface="Nanum Gothic"/>
              </a:rPr>
              <a:t>콜백URL(URL 인코딩)}</a:t>
            </a:r>
            <a:br>
              <a:rPr b="0" i="0" lang="en" sz="1000" u="none" cap="none" strike="noStrike">
                <a:solidFill>
                  <a:srgbClr val="333333"/>
                </a:solidFill>
                <a:highlight>
                  <a:srgbClr val="FCFCFC"/>
                </a:highlight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b="0" i="0" lang="en" sz="1000" u="none" cap="none" strike="noStrike">
                <a:solidFill>
                  <a:srgbClr val="333333"/>
                </a:solidFill>
                <a:highlight>
                  <a:srgbClr val="FCFCFC"/>
                </a:highlight>
                <a:latin typeface="Nanum Gothic"/>
                <a:ea typeface="Nanum Gothic"/>
                <a:cs typeface="Nanum Gothic"/>
                <a:sym typeface="Nanum Gothic"/>
              </a:rPr>
              <a:t>   &amp;state={상태 토큰}</a:t>
            </a:r>
            <a:endParaRPr b="1" i="0" sz="1000" u="none" cap="none" strike="noStrike">
              <a:solidFill>
                <a:srgbClr val="2F3848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940" name="Google Shape;940;p99"/>
          <p:cNvSpPr/>
          <p:nvPr/>
        </p:nvSpPr>
        <p:spPr>
          <a:xfrm>
            <a:off x="3953700" y="2907975"/>
            <a:ext cx="542100" cy="444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CF3C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41" name="Google Shape;941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1125" y="2831784"/>
            <a:ext cx="2387400" cy="540416"/>
          </a:xfrm>
          <a:prstGeom prst="rect">
            <a:avLst/>
          </a:prstGeom>
          <a:noFill/>
          <a:ln>
            <a:noFill/>
          </a:ln>
        </p:spPr>
      </p:pic>
      <p:pic>
        <p:nvPicPr>
          <p:cNvPr id="942" name="Google Shape;942;p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59625" y="1118863"/>
            <a:ext cx="4119250" cy="3785083"/>
          </a:xfrm>
          <a:prstGeom prst="rect">
            <a:avLst/>
          </a:prstGeom>
          <a:noFill/>
          <a:ln>
            <a:noFill/>
          </a:ln>
        </p:spPr>
      </p:pic>
      <p:sp>
        <p:nvSpPr>
          <p:cNvPr id="943" name="Google Shape;943;p99"/>
          <p:cNvSpPr txBox="1"/>
          <p:nvPr>
            <p:ph idx="12" type="sldNum"/>
          </p:nvPr>
        </p:nvSpPr>
        <p:spPr>
          <a:xfrm>
            <a:off x="8595300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7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Google Shape;948;p100"/>
          <p:cNvSpPr txBox="1"/>
          <p:nvPr>
            <p:ph type="title"/>
          </p:nvPr>
        </p:nvSpPr>
        <p:spPr>
          <a:xfrm>
            <a:off x="832475" y="126338"/>
            <a:ext cx="79518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600"/>
              <a:buFont typeface="Source Sans Pro"/>
              <a:buNone/>
            </a:pPr>
            <a:r>
              <a:rPr b="1" i="0" lang="en" sz="2400" u="none" cap="none" strike="noStrike">
                <a:solidFill>
                  <a:srgbClr val="00C5B9"/>
                </a:solidFill>
                <a:latin typeface="Nanum Gothic"/>
                <a:ea typeface="Nanum Gothic"/>
                <a:cs typeface="Nanum Gothic"/>
                <a:sym typeface="Nanum Gothic"/>
              </a:rPr>
              <a:t>4 - 2. 로그인 - </a:t>
            </a:r>
            <a:r>
              <a:rPr lang="en" sz="2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네이버 아이디로 로그인</a:t>
            </a:r>
            <a:endParaRPr sz="20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949" name="Google Shape;949;p100"/>
          <p:cNvPicPr preferRelativeResize="0"/>
          <p:nvPr/>
        </p:nvPicPr>
        <p:blipFill rotWithShape="1">
          <a:blip r:embed="rId3">
            <a:alphaModFix/>
          </a:blip>
          <a:srcRect b="7342" l="2318" r="3802" t="2339"/>
          <a:stretch/>
        </p:blipFill>
        <p:spPr>
          <a:xfrm>
            <a:off x="4520325" y="1007550"/>
            <a:ext cx="4002075" cy="3995025"/>
          </a:xfrm>
          <a:prstGeom prst="rect">
            <a:avLst/>
          </a:prstGeom>
          <a:noFill/>
          <a:ln>
            <a:noFill/>
          </a:ln>
        </p:spPr>
      </p:pic>
      <p:sp>
        <p:nvSpPr>
          <p:cNvPr id="950" name="Google Shape;950;p100"/>
          <p:cNvSpPr txBox="1"/>
          <p:nvPr>
            <p:ph idx="4294967295" type="body"/>
          </p:nvPr>
        </p:nvSpPr>
        <p:spPr>
          <a:xfrm>
            <a:off x="516725" y="1507825"/>
            <a:ext cx="3499500" cy="32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F3848"/>
              </a:buClr>
              <a:buSzPts val="3200"/>
              <a:buFont typeface="Source Sans Pro"/>
              <a:buNone/>
            </a:pPr>
            <a:r>
              <a:rPr b="1" i="0" lang="en" sz="20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추가 정보 기입 페이지</a:t>
            </a:r>
            <a:endParaRPr b="1" i="0" sz="20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F3848"/>
              </a:buClr>
              <a:buSzPts val="3200"/>
              <a:buFont typeface="Source Sans Pro"/>
              <a:buNone/>
            </a:pPr>
            <a:r>
              <a:t/>
            </a:r>
            <a:endParaRPr b="1" i="0" sz="2000" u="none" cap="none" strike="noStrike">
              <a:solidFill>
                <a:srgbClr val="00C5B9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2F3848"/>
              </a:buClr>
              <a:buSzPts val="1800"/>
              <a:buFont typeface="Nanum Gothic"/>
              <a:buChar char="●"/>
            </a:pPr>
            <a:r>
              <a:rPr b="0" i="0" lang="en" sz="1800" u="none" cap="none" strike="noStrike">
                <a:solidFill>
                  <a:srgbClr val="2F3848"/>
                </a:solidFill>
                <a:latin typeface="Nanum Gothic"/>
                <a:ea typeface="Nanum Gothic"/>
                <a:cs typeface="Nanum Gothic"/>
                <a:sym typeface="Nanum Gothic"/>
              </a:rPr>
              <a:t>Naver에서 제공하지 않는</a:t>
            </a:r>
            <a:r>
              <a:rPr lang="en" sz="1800"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b="0" i="0" lang="en" sz="1800" u="none" cap="none" strike="noStrike">
                <a:solidFill>
                  <a:srgbClr val="2F3848"/>
                </a:solidFill>
                <a:latin typeface="Nanum Gothic"/>
                <a:ea typeface="Nanum Gothic"/>
                <a:cs typeface="Nanum Gothic"/>
                <a:sym typeface="Nanum Gothic"/>
              </a:rPr>
              <a:t>필수</a:t>
            </a:r>
            <a:r>
              <a:rPr lang="en" sz="1800"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b="0" i="0" lang="en" sz="1800" u="none" cap="none" strike="noStrike">
                <a:solidFill>
                  <a:srgbClr val="2F3848"/>
                </a:solidFill>
                <a:latin typeface="Nanum Gothic"/>
                <a:ea typeface="Nanum Gothic"/>
                <a:cs typeface="Nanum Gothic"/>
                <a:sym typeface="Nanum Gothic"/>
              </a:rPr>
              <a:t>회원 데이터</a:t>
            </a:r>
            <a:r>
              <a:rPr lang="en" sz="1800">
                <a:latin typeface="Nanum Gothic"/>
                <a:ea typeface="Nanum Gothic"/>
                <a:cs typeface="Nanum Gothic"/>
                <a:sym typeface="Nanum Gothic"/>
              </a:rPr>
              <a:t>는 </a:t>
            </a:r>
            <a:r>
              <a:rPr b="0" i="0" lang="en" sz="1800" u="none" cap="none" strike="noStrike">
                <a:solidFill>
                  <a:srgbClr val="2F3848"/>
                </a:solidFill>
                <a:latin typeface="Nanum Gothic"/>
                <a:ea typeface="Nanum Gothic"/>
                <a:cs typeface="Nanum Gothic"/>
                <a:sym typeface="Nanum Gothic"/>
              </a:rPr>
              <a:t>별도의 페이지</a:t>
            </a:r>
            <a:r>
              <a:rPr lang="en" sz="1800">
                <a:latin typeface="Nanum Gothic"/>
                <a:ea typeface="Nanum Gothic"/>
                <a:cs typeface="Nanum Gothic"/>
                <a:sym typeface="Nanum Gothic"/>
              </a:rPr>
              <a:t>를 통해 </a:t>
            </a:r>
            <a:r>
              <a:rPr b="0" i="0" lang="en" sz="1800" u="none" cap="none" strike="noStrike">
                <a:solidFill>
                  <a:srgbClr val="2F3848"/>
                </a:solidFill>
                <a:latin typeface="Nanum Gothic"/>
                <a:ea typeface="Nanum Gothic"/>
                <a:cs typeface="Nanum Gothic"/>
                <a:sym typeface="Nanum Gothic"/>
              </a:rPr>
              <a:t>입력하도록 유도하</a:t>
            </a:r>
            <a:r>
              <a:rPr lang="en" sz="1800">
                <a:latin typeface="Nanum Gothic"/>
                <a:ea typeface="Nanum Gothic"/>
                <a:cs typeface="Nanum Gothic"/>
                <a:sym typeface="Nanum Gothic"/>
              </a:rPr>
              <a:t>여 </a:t>
            </a:r>
            <a:r>
              <a:rPr b="0" i="0" lang="en" sz="1800" u="none" cap="none" strike="noStrike">
                <a:solidFill>
                  <a:srgbClr val="2F3848"/>
                </a:solidFill>
                <a:latin typeface="Nanum Gothic"/>
                <a:ea typeface="Nanum Gothic"/>
                <a:cs typeface="Nanum Gothic"/>
                <a:sym typeface="Nanum Gothic"/>
              </a:rPr>
              <a:t>최종 회원가입 처리</a:t>
            </a:r>
            <a:endParaRPr b="0" i="0" sz="1800" u="none" cap="none" strike="noStrike">
              <a:solidFill>
                <a:srgbClr val="2F3848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951" name="Google Shape;951;p100"/>
          <p:cNvSpPr txBox="1"/>
          <p:nvPr>
            <p:ph idx="12" type="sldNum"/>
          </p:nvPr>
        </p:nvSpPr>
        <p:spPr>
          <a:xfrm>
            <a:off x="8595300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955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Google Shape;956;p101"/>
          <p:cNvSpPr txBox="1"/>
          <p:nvPr>
            <p:ph type="title"/>
          </p:nvPr>
        </p:nvSpPr>
        <p:spPr>
          <a:xfrm>
            <a:off x="832475" y="126338"/>
            <a:ext cx="79518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600"/>
              <a:buFont typeface="Source Sans Pro"/>
              <a:buNone/>
            </a:pPr>
            <a:r>
              <a:rPr b="1" i="0" lang="en" sz="2400" u="none" cap="none" strike="noStrike">
                <a:solidFill>
                  <a:srgbClr val="00C5B9"/>
                </a:solidFill>
                <a:latin typeface="Nanum Gothic"/>
                <a:ea typeface="Nanum Gothic"/>
                <a:cs typeface="Nanum Gothic"/>
                <a:sym typeface="Nanum Gothic"/>
              </a:rPr>
              <a:t>4 - 2. 로그인 - </a:t>
            </a:r>
            <a:r>
              <a:rPr lang="en" sz="2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네이버 아이디로 로그인</a:t>
            </a:r>
            <a:endParaRPr sz="20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pSp>
        <p:nvGrpSpPr>
          <p:cNvPr id="957" name="Google Shape;957;p101"/>
          <p:cNvGrpSpPr/>
          <p:nvPr/>
        </p:nvGrpSpPr>
        <p:grpSpPr>
          <a:xfrm>
            <a:off x="717150" y="1197800"/>
            <a:ext cx="3649150" cy="3642725"/>
            <a:chOff x="717150" y="1197800"/>
            <a:chExt cx="3649150" cy="3642725"/>
          </a:xfrm>
        </p:grpSpPr>
        <p:pic>
          <p:nvPicPr>
            <p:cNvPr id="958" name="Google Shape;958;p101"/>
            <p:cNvPicPr preferRelativeResize="0"/>
            <p:nvPr/>
          </p:nvPicPr>
          <p:blipFill rotWithShape="1">
            <a:blip r:embed="rId3">
              <a:alphaModFix/>
            </a:blip>
            <a:srcRect b="7342" l="2318" r="3802" t="2339"/>
            <a:stretch/>
          </p:blipFill>
          <p:spPr>
            <a:xfrm>
              <a:off x="717150" y="1197800"/>
              <a:ext cx="3649150" cy="3642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59" name="Google Shape;959;p101"/>
            <p:cNvPicPr preferRelativeResize="0"/>
            <p:nvPr/>
          </p:nvPicPr>
          <p:blipFill rotWithShape="1">
            <a:blip r:embed="rId4">
              <a:alphaModFix/>
            </a:blip>
            <a:srcRect b="18146" l="15503" r="16469" t="38892"/>
            <a:stretch/>
          </p:blipFill>
          <p:spPr>
            <a:xfrm>
              <a:off x="1523600" y="2473900"/>
              <a:ext cx="2036250" cy="12573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60" name="Google Shape;960;p101"/>
          <p:cNvPicPr preferRelativeResize="0"/>
          <p:nvPr/>
        </p:nvPicPr>
        <p:blipFill rotWithShape="1">
          <a:blip r:embed="rId5">
            <a:alphaModFix/>
          </a:blip>
          <a:srcRect b="13780" l="6020" r="4789" t="11892"/>
          <a:stretch/>
        </p:blipFill>
        <p:spPr>
          <a:xfrm>
            <a:off x="5697525" y="2194800"/>
            <a:ext cx="2684475" cy="1465550"/>
          </a:xfrm>
          <a:prstGeom prst="rect">
            <a:avLst/>
          </a:prstGeom>
          <a:noFill/>
          <a:ln>
            <a:noFill/>
          </a:ln>
        </p:spPr>
      </p:pic>
      <p:sp>
        <p:nvSpPr>
          <p:cNvPr id="961" name="Google Shape;961;p101"/>
          <p:cNvSpPr/>
          <p:nvPr/>
        </p:nvSpPr>
        <p:spPr>
          <a:xfrm>
            <a:off x="4806350" y="2705563"/>
            <a:ext cx="542100" cy="444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CF3C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2" name="Google Shape;962;p101"/>
          <p:cNvSpPr txBox="1"/>
          <p:nvPr>
            <p:ph idx="12" type="sldNum"/>
          </p:nvPr>
        </p:nvSpPr>
        <p:spPr>
          <a:xfrm>
            <a:off x="8595300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7" name="Google Shape;967;p102"/>
          <p:cNvPicPr preferRelativeResize="0"/>
          <p:nvPr/>
        </p:nvPicPr>
        <p:blipFill rotWithShape="1">
          <a:blip r:embed="rId3">
            <a:alphaModFix/>
          </a:blip>
          <a:srcRect b="0" l="1394" r="1762" t="0"/>
          <a:stretch/>
        </p:blipFill>
        <p:spPr>
          <a:xfrm>
            <a:off x="1268250" y="2791867"/>
            <a:ext cx="2134925" cy="496050"/>
          </a:xfrm>
          <a:prstGeom prst="rect">
            <a:avLst/>
          </a:prstGeom>
          <a:noFill/>
          <a:ln>
            <a:noFill/>
          </a:ln>
        </p:spPr>
      </p:pic>
      <p:sp>
        <p:nvSpPr>
          <p:cNvPr id="968" name="Google Shape;968;p102"/>
          <p:cNvSpPr/>
          <p:nvPr/>
        </p:nvSpPr>
        <p:spPr>
          <a:xfrm rot="10800000">
            <a:off x="472075" y="3575275"/>
            <a:ext cx="3868200" cy="1272300"/>
          </a:xfrm>
          <a:prstGeom prst="wedgeRoundRectCallout">
            <a:avLst>
              <a:gd fmla="val 20674" name="adj1"/>
              <a:gd fmla="val 64635" name="adj2"/>
              <a:gd fmla="val 0" name="adj3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9" name="Google Shape;969;p102"/>
          <p:cNvSpPr txBox="1"/>
          <p:nvPr>
            <p:ph type="title"/>
          </p:nvPr>
        </p:nvSpPr>
        <p:spPr>
          <a:xfrm>
            <a:off x="832475" y="126338"/>
            <a:ext cx="79518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600"/>
              <a:buFont typeface="Source Sans Pro"/>
              <a:buNone/>
            </a:pPr>
            <a:r>
              <a:rPr b="1" i="0" lang="en" sz="2400" u="none" cap="none" strike="noStrike">
                <a:solidFill>
                  <a:srgbClr val="00C5B9"/>
                </a:solidFill>
                <a:latin typeface="Nanum Gothic"/>
                <a:ea typeface="Nanum Gothic"/>
                <a:cs typeface="Nanum Gothic"/>
                <a:sym typeface="Nanum Gothic"/>
              </a:rPr>
              <a:t>4 - 2. 로그인 - </a:t>
            </a:r>
            <a:r>
              <a:rPr lang="en" sz="2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카카오 계정으로 로그인</a:t>
            </a:r>
            <a:endParaRPr sz="20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970" name="Google Shape;970;p102"/>
          <p:cNvSpPr/>
          <p:nvPr/>
        </p:nvSpPr>
        <p:spPr>
          <a:xfrm>
            <a:off x="592979" y="1436350"/>
            <a:ext cx="2387400" cy="1005000"/>
          </a:xfrm>
          <a:prstGeom prst="wedgeRectCallout">
            <a:avLst>
              <a:gd fmla="val 20193" name="adj1"/>
              <a:gd fmla="val 67182" name="adj2"/>
            </a:avLst>
          </a:prstGeom>
          <a:solidFill>
            <a:srgbClr val="2F3848">
              <a:alpha val="70200"/>
            </a:srgbClr>
          </a:solidFill>
          <a:ln cap="flat" cmpd="sng" w="152400">
            <a:solidFill>
              <a:srgbClr val="FD8E8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" sz="2400" u="none" cap="none" strike="noStrike">
                <a:solidFill>
                  <a:srgbClr val="FD8E80"/>
                </a:solidFill>
                <a:latin typeface="Nanum Gothic"/>
                <a:ea typeface="Nanum Gothic"/>
                <a:cs typeface="Nanum Gothic"/>
                <a:sym typeface="Nanum Gothic"/>
              </a:rPr>
              <a:t>소셜로그인</a:t>
            </a:r>
            <a:endParaRPr b="1" sz="2400">
              <a:solidFill>
                <a:srgbClr val="FD8E8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" sz="2400" u="none" cap="none" strike="noStrike">
                <a:solidFill>
                  <a:srgbClr val="FD8E80"/>
                </a:solidFill>
                <a:latin typeface="Nanum Gothic"/>
                <a:ea typeface="Nanum Gothic"/>
                <a:cs typeface="Nanum Gothic"/>
                <a:sym typeface="Nanum Gothic"/>
              </a:rPr>
              <a:t>클릭</a:t>
            </a:r>
            <a:endParaRPr b="1" i="0" sz="2400" u="none" cap="none" strike="noStrike">
              <a:solidFill>
                <a:srgbClr val="FD8E8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971" name="Google Shape;971;p102"/>
          <p:cNvSpPr txBox="1"/>
          <p:nvPr>
            <p:ph idx="1" type="body"/>
          </p:nvPr>
        </p:nvSpPr>
        <p:spPr>
          <a:xfrm>
            <a:off x="512325" y="3804942"/>
            <a:ext cx="4200600" cy="100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000000"/>
                </a:solidFill>
                <a:uFill>
                  <a:noFill/>
                </a:uFill>
                <a:latin typeface="Nanum Gothic"/>
                <a:ea typeface="Nanum Gothic"/>
                <a:cs typeface="Nanum Gothic"/>
                <a:sym typeface="Nanum Gothic"/>
                <a:hlinkClick r:id="rId4"/>
              </a:rPr>
              <a:t>https://accounts.kakao.com/login</a:t>
            </a:r>
            <a:r>
              <a:rPr lang="en" sz="1000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?</a:t>
            </a:r>
            <a:endParaRPr sz="1000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continue=</a:t>
            </a:r>
            <a:r>
              <a:rPr lang="en" sz="1000">
                <a:solidFill>
                  <a:srgbClr val="000000"/>
                </a:solidFill>
                <a:uFill>
                  <a:noFill/>
                </a:uFill>
                <a:latin typeface="Nanum Gothic"/>
                <a:ea typeface="Nanum Gothic"/>
                <a:cs typeface="Nanum Gothic"/>
                <a:sym typeface="Nanum Gothic"/>
                <a:hlinkClick r:id="rId5"/>
              </a:rPr>
              <a:t>https://kauth.kakao.com/</a:t>
            </a:r>
            <a:r>
              <a:rPr b="1" lang="en" sz="1000">
                <a:solidFill>
                  <a:srgbClr val="000000"/>
                </a:solidFill>
                <a:uFill>
                  <a:noFill/>
                </a:uFill>
                <a:latin typeface="Nanum Gothic"/>
                <a:ea typeface="Nanum Gothic"/>
                <a:cs typeface="Nanum Gothic"/>
                <a:sym typeface="Nanum Gothic"/>
                <a:hlinkClick r:id="rId6"/>
              </a:rPr>
              <a:t>oauth</a:t>
            </a:r>
            <a:r>
              <a:rPr lang="en" sz="1000">
                <a:solidFill>
                  <a:srgbClr val="000000"/>
                </a:solidFill>
                <a:uFill>
                  <a:noFill/>
                </a:uFill>
                <a:latin typeface="Nanum Gothic"/>
                <a:ea typeface="Nanum Gothic"/>
                <a:cs typeface="Nanum Gothic"/>
                <a:sym typeface="Nanum Gothic"/>
                <a:hlinkClick r:id="rId7"/>
              </a:rPr>
              <a:t>/authorize</a:t>
            </a:r>
            <a:r>
              <a:rPr lang="en" sz="1000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?</a:t>
            </a:r>
            <a:endParaRPr sz="1000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response_type%3Dcode</a:t>
            </a:r>
            <a:endParaRPr sz="1000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  %client_id%{클라이언트아이디}</a:t>
            </a:r>
            <a:endParaRPr sz="10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  %redirect_uri%{개발자 센터에 등록한 콜백URL(URL 인코딩)}</a:t>
            </a:r>
            <a:endParaRPr sz="10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  %member%252FkakaLogin</a:t>
            </a:r>
            <a:endParaRPr sz="10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190500" marR="190500" rtl="0" algn="l">
              <a:lnSpc>
                <a:spcPct val="115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333333"/>
              </a:solidFill>
              <a:highlight>
                <a:srgbClr val="FCFCFC"/>
              </a:highlight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972" name="Google Shape;972;p102"/>
          <p:cNvSpPr/>
          <p:nvPr/>
        </p:nvSpPr>
        <p:spPr>
          <a:xfrm>
            <a:off x="4106100" y="2831775"/>
            <a:ext cx="542100" cy="444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CF3C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73" name="Google Shape;973;p10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140125" y="1111088"/>
            <a:ext cx="3352800" cy="3857625"/>
          </a:xfrm>
          <a:prstGeom prst="rect">
            <a:avLst/>
          </a:prstGeom>
          <a:noFill/>
          <a:ln>
            <a:noFill/>
          </a:ln>
        </p:spPr>
      </p:pic>
      <p:sp>
        <p:nvSpPr>
          <p:cNvPr id="974" name="Google Shape;974;p102"/>
          <p:cNvSpPr txBox="1"/>
          <p:nvPr>
            <p:ph idx="12" type="sldNum"/>
          </p:nvPr>
        </p:nvSpPr>
        <p:spPr>
          <a:xfrm>
            <a:off x="8595300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8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p103"/>
          <p:cNvSpPr txBox="1"/>
          <p:nvPr>
            <p:ph type="title"/>
          </p:nvPr>
        </p:nvSpPr>
        <p:spPr>
          <a:xfrm>
            <a:off x="832475" y="126338"/>
            <a:ext cx="79518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600"/>
              <a:buFont typeface="Source Sans Pro"/>
              <a:buNone/>
            </a:pPr>
            <a:r>
              <a:rPr b="1" i="0" lang="en" sz="2400" u="none" cap="none" strike="noStrike">
                <a:solidFill>
                  <a:srgbClr val="00C5B9"/>
                </a:solidFill>
                <a:latin typeface="Nanum Gothic"/>
                <a:ea typeface="Nanum Gothic"/>
                <a:cs typeface="Nanum Gothic"/>
                <a:sym typeface="Nanum Gothic"/>
              </a:rPr>
              <a:t>4 - 2. 로그인 - </a:t>
            </a:r>
            <a:r>
              <a:rPr lang="en" sz="2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카카오 계정으로</a:t>
            </a:r>
            <a:r>
              <a:rPr lang="en" sz="2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로그인</a:t>
            </a:r>
            <a:endParaRPr sz="20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980" name="Google Shape;980;p103"/>
          <p:cNvPicPr preferRelativeResize="0"/>
          <p:nvPr/>
        </p:nvPicPr>
        <p:blipFill rotWithShape="1">
          <a:blip r:embed="rId3">
            <a:alphaModFix/>
          </a:blip>
          <a:srcRect b="7342" l="2318" r="3802" t="2339"/>
          <a:stretch/>
        </p:blipFill>
        <p:spPr>
          <a:xfrm>
            <a:off x="4520325" y="1007550"/>
            <a:ext cx="4002075" cy="3995025"/>
          </a:xfrm>
          <a:prstGeom prst="rect">
            <a:avLst/>
          </a:prstGeom>
          <a:noFill/>
          <a:ln>
            <a:noFill/>
          </a:ln>
        </p:spPr>
      </p:pic>
      <p:sp>
        <p:nvSpPr>
          <p:cNvPr id="981" name="Google Shape;981;p103"/>
          <p:cNvSpPr txBox="1"/>
          <p:nvPr>
            <p:ph idx="4294967295" type="body"/>
          </p:nvPr>
        </p:nvSpPr>
        <p:spPr>
          <a:xfrm>
            <a:off x="516725" y="1507825"/>
            <a:ext cx="3499500" cy="32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F3848"/>
              </a:buClr>
              <a:buSzPts val="3200"/>
              <a:buFont typeface="Source Sans Pro"/>
              <a:buNone/>
            </a:pPr>
            <a:r>
              <a:rPr b="1" i="0" lang="en" sz="20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추가 정보 기입 페이지</a:t>
            </a:r>
            <a:endParaRPr b="1" i="0" sz="20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F3848"/>
              </a:buClr>
              <a:buSzPts val="3200"/>
              <a:buFont typeface="Source Sans Pro"/>
              <a:buNone/>
            </a:pPr>
            <a:r>
              <a:t/>
            </a:r>
            <a:endParaRPr b="1" i="0" sz="2000" u="none" cap="none" strike="noStrike">
              <a:solidFill>
                <a:srgbClr val="00C5B9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2F3848"/>
              </a:buClr>
              <a:buSzPts val="1800"/>
              <a:buFont typeface="Nanum Gothic"/>
              <a:buChar char="●"/>
            </a:pPr>
            <a:r>
              <a:rPr lang="en" sz="1800">
                <a:latin typeface="Nanum Gothic"/>
                <a:ea typeface="Nanum Gothic"/>
                <a:cs typeface="Nanum Gothic"/>
                <a:sym typeface="Nanum Gothic"/>
              </a:rPr>
              <a:t>카카오</a:t>
            </a:r>
            <a:r>
              <a:rPr b="0" i="0" lang="en" sz="1800" u="none" cap="none" strike="noStrike">
                <a:solidFill>
                  <a:srgbClr val="2F3848"/>
                </a:solidFill>
                <a:latin typeface="Nanum Gothic"/>
                <a:ea typeface="Nanum Gothic"/>
                <a:cs typeface="Nanum Gothic"/>
                <a:sym typeface="Nanum Gothic"/>
              </a:rPr>
              <a:t>에서 제공하지 않는</a:t>
            </a:r>
            <a:r>
              <a:rPr lang="en" sz="1800"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b="0" i="0" lang="en" sz="1800" u="none" cap="none" strike="noStrike">
                <a:solidFill>
                  <a:srgbClr val="2F3848"/>
                </a:solidFill>
                <a:latin typeface="Nanum Gothic"/>
                <a:ea typeface="Nanum Gothic"/>
                <a:cs typeface="Nanum Gothic"/>
                <a:sym typeface="Nanum Gothic"/>
              </a:rPr>
              <a:t>필수</a:t>
            </a:r>
            <a:r>
              <a:rPr lang="en" sz="1800"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b="0" i="0" lang="en" sz="1800" u="none" cap="none" strike="noStrike">
                <a:solidFill>
                  <a:srgbClr val="2F3848"/>
                </a:solidFill>
                <a:latin typeface="Nanum Gothic"/>
                <a:ea typeface="Nanum Gothic"/>
                <a:cs typeface="Nanum Gothic"/>
                <a:sym typeface="Nanum Gothic"/>
              </a:rPr>
              <a:t>회원 데이터</a:t>
            </a:r>
            <a:r>
              <a:rPr lang="en" sz="1800">
                <a:latin typeface="Nanum Gothic"/>
                <a:ea typeface="Nanum Gothic"/>
                <a:cs typeface="Nanum Gothic"/>
                <a:sym typeface="Nanum Gothic"/>
              </a:rPr>
              <a:t>는 </a:t>
            </a:r>
            <a:r>
              <a:rPr b="0" i="0" lang="en" sz="1800" u="none" cap="none" strike="noStrike">
                <a:solidFill>
                  <a:srgbClr val="2F3848"/>
                </a:solidFill>
                <a:latin typeface="Nanum Gothic"/>
                <a:ea typeface="Nanum Gothic"/>
                <a:cs typeface="Nanum Gothic"/>
                <a:sym typeface="Nanum Gothic"/>
              </a:rPr>
              <a:t>별도의 페이지</a:t>
            </a:r>
            <a:r>
              <a:rPr lang="en" sz="1800">
                <a:latin typeface="Nanum Gothic"/>
                <a:ea typeface="Nanum Gothic"/>
                <a:cs typeface="Nanum Gothic"/>
                <a:sym typeface="Nanum Gothic"/>
              </a:rPr>
              <a:t>를 통해 </a:t>
            </a:r>
            <a:r>
              <a:rPr b="0" i="0" lang="en" sz="1800" u="none" cap="none" strike="noStrike">
                <a:solidFill>
                  <a:srgbClr val="2F3848"/>
                </a:solidFill>
                <a:latin typeface="Nanum Gothic"/>
                <a:ea typeface="Nanum Gothic"/>
                <a:cs typeface="Nanum Gothic"/>
                <a:sym typeface="Nanum Gothic"/>
              </a:rPr>
              <a:t>입력하도록 유도하</a:t>
            </a:r>
            <a:r>
              <a:rPr lang="en" sz="1800">
                <a:latin typeface="Nanum Gothic"/>
                <a:ea typeface="Nanum Gothic"/>
                <a:cs typeface="Nanum Gothic"/>
                <a:sym typeface="Nanum Gothic"/>
              </a:rPr>
              <a:t>여 </a:t>
            </a:r>
            <a:r>
              <a:rPr b="0" i="0" lang="en" sz="1800" u="none" cap="none" strike="noStrike">
                <a:solidFill>
                  <a:srgbClr val="2F3848"/>
                </a:solidFill>
                <a:latin typeface="Nanum Gothic"/>
                <a:ea typeface="Nanum Gothic"/>
                <a:cs typeface="Nanum Gothic"/>
                <a:sym typeface="Nanum Gothic"/>
              </a:rPr>
              <a:t>최종 회원가입 처리</a:t>
            </a:r>
            <a:endParaRPr b="0" i="0" sz="1800" u="none" cap="none" strike="noStrike">
              <a:solidFill>
                <a:srgbClr val="2F3848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982" name="Google Shape;982;p103"/>
          <p:cNvSpPr txBox="1"/>
          <p:nvPr>
            <p:ph idx="12" type="sldNum"/>
          </p:nvPr>
        </p:nvSpPr>
        <p:spPr>
          <a:xfrm>
            <a:off x="8595300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3"/>
          <p:cNvSpPr txBox="1"/>
          <p:nvPr>
            <p:ph type="title"/>
          </p:nvPr>
        </p:nvSpPr>
        <p:spPr>
          <a:xfrm>
            <a:off x="832475" y="126338"/>
            <a:ext cx="79518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600"/>
              <a:buFont typeface="Source Sans Pro"/>
              <a:buNone/>
            </a:pPr>
            <a:r>
              <a:rPr b="1" i="0" lang="en" sz="2400" u="none" cap="none" strike="noStrike">
                <a:solidFill>
                  <a:srgbClr val="00C5B9"/>
                </a:solidFill>
                <a:latin typeface="Nanum Gothic"/>
                <a:ea typeface="Nanum Gothic"/>
                <a:cs typeface="Nanum Gothic"/>
                <a:sym typeface="Nanum Gothic"/>
              </a:rPr>
              <a:t>2 - 1. 개발 도구</a:t>
            </a:r>
            <a:endParaRPr b="1" i="0" sz="2400" u="none" cap="none" strike="noStrike">
              <a:solidFill>
                <a:srgbClr val="00C5B9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41" name="Google Shape;241;p23"/>
          <p:cNvSpPr txBox="1"/>
          <p:nvPr/>
        </p:nvSpPr>
        <p:spPr>
          <a:xfrm>
            <a:off x="603100" y="1140405"/>
            <a:ext cx="37767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</a:pPr>
            <a:r>
              <a:rPr b="1" i="0" lang="en" sz="1400" u="none" cap="none" strike="noStrike">
                <a:solidFill>
                  <a:srgbClr val="980000"/>
                </a:solidFill>
                <a:latin typeface="Nanum Gothic"/>
                <a:ea typeface="Nanum Gothic"/>
                <a:cs typeface="Nanum Gothic"/>
                <a:sym typeface="Nanum Gothic"/>
              </a:rPr>
              <a:t>개발 </a:t>
            </a:r>
            <a:r>
              <a:rPr b="1" lang="en">
                <a:solidFill>
                  <a:srgbClr val="980000"/>
                </a:solidFill>
                <a:latin typeface="Nanum Gothic"/>
                <a:ea typeface="Nanum Gothic"/>
                <a:cs typeface="Nanum Gothic"/>
                <a:sym typeface="Nanum Gothic"/>
              </a:rPr>
              <a:t>환경 및 도구</a:t>
            </a:r>
            <a:endParaRPr b="0" i="0" sz="1400" u="none" cap="none" strike="noStrike">
              <a:solidFill>
                <a:srgbClr val="2F384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graphicFrame>
        <p:nvGraphicFramePr>
          <p:cNvPr id="242" name="Google Shape;242;p23"/>
          <p:cNvGraphicFramePr/>
          <p:nvPr/>
        </p:nvGraphicFramePr>
        <p:xfrm>
          <a:off x="603100" y="15323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{DD5EE4B0-18E4-42DD-9ECF-D0B76F16E435}</a:tableStyleId>
              </a:tblPr>
              <a:tblGrid>
                <a:gridCol w="2373600"/>
                <a:gridCol w="5607475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rgbClr val="FFFFFF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분  류</a:t>
                      </a:r>
                      <a:endParaRPr b="1" sz="1400" u="none" cap="none" strike="noStrike">
                        <a:solidFill>
                          <a:srgbClr val="FFFFFF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F3848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rgbClr val="FFFFFF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내  용</a:t>
                      </a:r>
                      <a:endParaRPr b="1" sz="1400" u="none" cap="none" strike="noStrike">
                        <a:solidFill>
                          <a:srgbClr val="FFFFFF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F3848"/>
                    </a:solidFill>
                  </a:tcPr>
                </a:tc>
              </a:tr>
              <a:tr h="3962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/>
                        <a:t>O/S</a:t>
                      </a:r>
                      <a:endParaRPr b="1"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 Windows 10 Home (64bit)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/>
                        <a:t>Language</a:t>
                      </a:r>
                      <a:endParaRPr b="1"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 Java 1.8.0_171, HTML, CSS, JSP, SQL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/>
                        <a:t>Script</a:t>
                      </a:r>
                      <a:endParaRPr b="1"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 Javascript, jQuery, Ajax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/>
                        <a:t>WAS</a:t>
                      </a:r>
                      <a:endParaRPr b="1"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 Tomcat 8.0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/>
                        <a:t>Database</a:t>
                      </a:r>
                      <a:endParaRPr b="1"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 Oracle Database 11g Express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/>
                        <a:t>Framework</a:t>
                      </a:r>
                      <a:endParaRPr b="1"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 Spring Tool Suite 3.9.5, MyBatis 3.4.2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/>
                        <a:t>Tool</a:t>
                      </a:r>
                      <a:endParaRPr b="1"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 SQL Developer, StarUML, GitHub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43" name="Google Shape;243;p23"/>
          <p:cNvSpPr txBox="1"/>
          <p:nvPr>
            <p:ph idx="12" type="sldNum"/>
          </p:nvPr>
        </p:nvSpPr>
        <p:spPr>
          <a:xfrm>
            <a:off x="8595300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7" name="Google Shape;987;p104"/>
          <p:cNvPicPr preferRelativeResize="0"/>
          <p:nvPr/>
        </p:nvPicPr>
        <p:blipFill rotWithShape="1">
          <a:blip r:embed="rId3">
            <a:alphaModFix/>
          </a:blip>
          <a:srcRect b="3873" l="1676" r="1994" t="0"/>
          <a:stretch/>
        </p:blipFill>
        <p:spPr>
          <a:xfrm>
            <a:off x="5666200" y="2152400"/>
            <a:ext cx="2585850" cy="1490325"/>
          </a:xfrm>
          <a:prstGeom prst="rect">
            <a:avLst/>
          </a:prstGeom>
          <a:noFill/>
          <a:ln>
            <a:noFill/>
          </a:ln>
        </p:spPr>
      </p:pic>
      <p:sp>
        <p:nvSpPr>
          <p:cNvPr id="988" name="Google Shape;988;p104"/>
          <p:cNvSpPr txBox="1"/>
          <p:nvPr>
            <p:ph type="title"/>
          </p:nvPr>
        </p:nvSpPr>
        <p:spPr>
          <a:xfrm>
            <a:off x="832475" y="126338"/>
            <a:ext cx="79518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600"/>
              <a:buFont typeface="Source Sans Pro"/>
              <a:buNone/>
            </a:pPr>
            <a:r>
              <a:rPr b="1" i="0" lang="en" sz="2400" u="none" cap="none" strike="noStrike">
                <a:solidFill>
                  <a:srgbClr val="00C5B9"/>
                </a:solidFill>
                <a:latin typeface="Nanum Gothic"/>
                <a:ea typeface="Nanum Gothic"/>
                <a:cs typeface="Nanum Gothic"/>
                <a:sym typeface="Nanum Gothic"/>
              </a:rPr>
              <a:t>4 - 2. 로그인 - </a:t>
            </a:r>
            <a:r>
              <a:rPr lang="en" sz="2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카카오 계정으로 로그인</a:t>
            </a:r>
            <a:endParaRPr sz="20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pSp>
        <p:nvGrpSpPr>
          <p:cNvPr id="989" name="Google Shape;989;p104"/>
          <p:cNvGrpSpPr/>
          <p:nvPr/>
        </p:nvGrpSpPr>
        <p:grpSpPr>
          <a:xfrm>
            <a:off x="717150" y="1197800"/>
            <a:ext cx="3649150" cy="3642725"/>
            <a:chOff x="717150" y="1197800"/>
            <a:chExt cx="3649150" cy="3642725"/>
          </a:xfrm>
        </p:grpSpPr>
        <p:pic>
          <p:nvPicPr>
            <p:cNvPr id="990" name="Google Shape;990;p104"/>
            <p:cNvPicPr preferRelativeResize="0"/>
            <p:nvPr/>
          </p:nvPicPr>
          <p:blipFill rotWithShape="1">
            <a:blip r:embed="rId4">
              <a:alphaModFix/>
            </a:blip>
            <a:srcRect b="7342" l="2318" r="3802" t="2339"/>
            <a:stretch/>
          </p:blipFill>
          <p:spPr>
            <a:xfrm>
              <a:off x="717150" y="1197800"/>
              <a:ext cx="3649150" cy="3642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91" name="Google Shape;991;p104"/>
            <p:cNvPicPr preferRelativeResize="0"/>
            <p:nvPr/>
          </p:nvPicPr>
          <p:blipFill rotWithShape="1">
            <a:blip r:embed="rId5">
              <a:alphaModFix/>
            </a:blip>
            <a:srcRect b="18146" l="15503" r="16469" t="38892"/>
            <a:stretch/>
          </p:blipFill>
          <p:spPr>
            <a:xfrm>
              <a:off x="1523600" y="2473900"/>
              <a:ext cx="2036250" cy="12573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92" name="Google Shape;992;p104"/>
          <p:cNvSpPr/>
          <p:nvPr/>
        </p:nvSpPr>
        <p:spPr>
          <a:xfrm>
            <a:off x="4806350" y="2705563"/>
            <a:ext cx="542100" cy="444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CF3C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3" name="Google Shape;993;p104"/>
          <p:cNvSpPr txBox="1"/>
          <p:nvPr>
            <p:ph idx="12" type="sldNum"/>
          </p:nvPr>
        </p:nvSpPr>
        <p:spPr>
          <a:xfrm>
            <a:off x="8595300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C5B9"/>
        </a:solidFill>
      </p:bgPr>
    </p:bg>
    <p:spTree>
      <p:nvGrpSpPr>
        <p:cNvPr id="997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p105"/>
          <p:cNvSpPr txBox="1"/>
          <p:nvPr>
            <p:ph idx="4294967295" type="ctrTitle"/>
          </p:nvPr>
        </p:nvSpPr>
        <p:spPr>
          <a:xfrm>
            <a:off x="665225" y="2027869"/>
            <a:ext cx="76299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Source Sans Pro"/>
              <a:buNone/>
            </a:pPr>
            <a:r>
              <a:rPr b="1" i="0" lang="en" sz="4800" u="none" cap="none" strike="noStrike">
                <a:solidFill>
                  <a:srgbClr val="2F3848"/>
                </a:solidFill>
                <a:latin typeface="Nanum Gothic"/>
                <a:ea typeface="Nanum Gothic"/>
                <a:cs typeface="Nanum Gothic"/>
                <a:sym typeface="Nanum Gothic"/>
              </a:rPr>
              <a:t>4 - </a:t>
            </a:r>
            <a:r>
              <a:rPr lang="en" sz="4800">
                <a:solidFill>
                  <a:srgbClr val="2F3848"/>
                </a:solidFill>
                <a:latin typeface="Nanum Gothic"/>
                <a:ea typeface="Nanum Gothic"/>
                <a:cs typeface="Nanum Gothic"/>
                <a:sym typeface="Nanum Gothic"/>
              </a:rPr>
              <a:t>3</a:t>
            </a:r>
            <a:r>
              <a:rPr b="1" i="0" lang="en" sz="4800" u="none" cap="none" strike="noStrike">
                <a:solidFill>
                  <a:srgbClr val="2F3848"/>
                </a:solidFill>
                <a:latin typeface="Nanum Gothic"/>
                <a:ea typeface="Nanum Gothic"/>
                <a:cs typeface="Nanum Gothic"/>
                <a:sym typeface="Nanum Gothic"/>
              </a:rPr>
              <a:t>.</a:t>
            </a:r>
            <a:endParaRPr b="1" i="0" sz="4800" u="none" cap="none" strike="noStrike">
              <a:solidFill>
                <a:srgbClr val="2F3848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Source Sans Pro"/>
              <a:buNone/>
            </a:pPr>
            <a:r>
              <a:rPr lang="en" sz="4800">
                <a:solidFill>
                  <a:schemeClr val="accent1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en" sz="4800">
                <a:solidFill>
                  <a:srgbClr val="00C5B9"/>
                </a:solidFill>
                <a:latin typeface="Nanum Gothic"/>
                <a:ea typeface="Nanum Gothic"/>
                <a:cs typeface="Nanum Gothic"/>
                <a:sym typeface="Nanum Gothic"/>
              </a:rPr>
              <a:t>상품구매 · 장바구니 · 주문</a:t>
            </a:r>
            <a:endParaRPr b="1" i="0" sz="4800" u="none" cap="none" strike="noStrike">
              <a:solidFill>
                <a:srgbClr val="00C5B9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06"/>
          <p:cNvSpPr txBox="1"/>
          <p:nvPr>
            <p:ph type="title"/>
          </p:nvPr>
        </p:nvSpPr>
        <p:spPr>
          <a:xfrm>
            <a:off x="832475" y="126338"/>
            <a:ext cx="79518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600"/>
              <a:buFont typeface="Source Sans Pro"/>
              <a:buNone/>
            </a:pPr>
            <a:r>
              <a:rPr b="1" i="0" lang="en" sz="2400" u="none" cap="none" strike="noStrike">
                <a:solidFill>
                  <a:srgbClr val="00C5B9"/>
                </a:solidFill>
                <a:latin typeface="Nanum Gothic"/>
                <a:ea typeface="Nanum Gothic"/>
                <a:cs typeface="Nanum Gothic"/>
                <a:sym typeface="Nanum Gothic"/>
              </a:rPr>
              <a:t>4 - 3. 상품구매</a:t>
            </a:r>
            <a:endParaRPr b="1" i="0" sz="2400" u="none" cap="none" strike="noStrike">
              <a:solidFill>
                <a:srgbClr val="00C5B9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004" name="Google Shape;1004;p106"/>
          <p:cNvSpPr txBox="1"/>
          <p:nvPr/>
        </p:nvSpPr>
        <p:spPr>
          <a:xfrm>
            <a:off x="6352250" y="1466250"/>
            <a:ext cx="2406000" cy="34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① 상품 카테고리 선택</a:t>
            </a:r>
            <a:endParaRPr b="1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anum Gothic"/>
              <a:buChar char="-"/>
            </a:pPr>
            <a:r>
              <a:rPr b="0" i="0" lang="en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출력할 상품 선택</a:t>
            </a:r>
            <a:endParaRPr b="0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4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② 상품 리스트 출력</a:t>
            </a:r>
            <a:endParaRPr b="0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anum Gothic"/>
              <a:buChar char="-"/>
            </a:pPr>
            <a:r>
              <a:rPr b="0" i="0" lang="en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선택한 카테고리 상품 리스트 출력</a:t>
            </a:r>
            <a:endParaRPr b="0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③ 장바구니 담기창</a:t>
            </a:r>
            <a:endParaRPr b="0" i="0" sz="1400" u="none" cap="none" strike="no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005" name="Google Shape;1005;p10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3875" y="1291451"/>
            <a:ext cx="5480501" cy="348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6" name="Google Shape;1006;p106"/>
          <p:cNvSpPr txBox="1"/>
          <p:nvPr/>
        </p:nvSpPr>
        <p:spPr>
          <a:xfrm>
            <a:off x="1504800" y="1541738"/>
            <a:ext cx="483600" cy="6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980000"/>
                </a:solidFill>
                <a:latin typeface="Nanum Gothic"/>
                <a:ea typeface="Nanum Gothic"/>
                <a:cs typeface="Nanum Gothic"/>
                <a:sym typeface="Nanum Gothic"/>
              </a:rPr>
              <a:t>①</a:t>
            </a:r>
            <a:endParaRPr b="1" i="0" sz="1800" u="none" cap="none" strike="noStrike">
              <a:solidFill>
                <a:srgbClr val="98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007" name="Google Shape;1007;p106"/>
          <p:cNvSpPr txBox="1"/>
          <p:nvPr/>
        </p:nvSpPr>
        <p:spPr>
          <a:xfrm>
            <a:off x="3158025" y="2763188"/>
            <a:ext cx="483600" cy="6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980000"/>
                </a:solidFill>
                <a:latin typeface="Nanum Gothic"/>
                <a:ea typeface="Nanum Gothic"/>
                <a:cs typeface="Nanum Gothic"/>
                <a:sym typeface="Nanum Gothic"/>
              </a:rPr>
              <a:t>②</a:t>
            </a:r>
            <a:endParaRPr b="1" i="0" sz="1800" u="none" cap="none" strike="noStrike">
              <a:solidFill>
                <a:srgbClr val="98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008" name="Google Shape;1008;p106"/>
          <p:cNvSpPr txBox="1"/>
          <p:nvPr/>
        </p:nvSpPr>
        <p:spPr>
          <a:xfrm>
            <a:off x="4830600" y="2064225"/>
            <a:ext cx="483600" cy="6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980000"/>
                </a:solidFill>
                <a:latin typeface="Nanum Gothic"/>
                <a:ea typeface="Nanum Gothic"/>
                <a:cs typeface="Nanum Gothic"/>
                <a:sym typeface="Nanum Gothic"/>
              </a:rPr>
              <a:t>③</a:t>
            </a:r>
            <a:endParaRPr b="1" i="0" sz="1800" u="none" cap="none" strike="noStrike">
              <a:solidFill>
                <a:srgbClr val="98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009" name="Google Shape;1009;p106"/>
          <p:cNvSpPr/>
          <p:nvPr/>
        </p:nvSpPr>
        <p:spPr>
          <a:xfrm>
            <a:off x="1853075" y="1698050"/>
            <a:ext cx="3142500" cy="486300"/>
          </a:xfrm>
          <a:prstGeom prst="rect">
            <a:avLst/>
          </a:prstGeom>
          <a:noFill/>
          <a:ln cap="flat" cmpd="sng" w="9525">
            <a:solidFill>
              <a:srgbClr val="9800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0" name="Google Shape;1010;p106"/>
          <p:cNvSpPr txBox="1"/>
          <p:nvPr>
            <p:ph idx="12" type="sldNum"/>
          </p:nvPr>
        </p:nvSpPr>
        <p:spPr>
          <a:xfrm>
            <a:off x="8595300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07"/>
          <p:cNvSpPr txBox="1"/>
          <p:nvPr>
            <p:ph type="title"/>
          </p:nvPr>
        </p:nvSpPr>
        <p:spPr>
          <a:xfrm>
            <a:off x="832475" y="126338"/>
            <a:ext cx="79518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600"/>
              <a:buFont typeface="Source Sans Pro"/>
              <a:buNone/>
            </a:pPr>
            <a:r>
              <a:rPr b="1" i="0" lang="en" sz="2400" u="none" cap="none" strike="noStrike">
                <a:solidFill>
                  <a:srgbClr val="00C5B9"/>
                </a:solidFill>
                <a:latin typeface="Nanum Gothic"/>
                <a:ea typeface="Nanum Gothic"/>
                <a:cs typeface="Nanum Gothic"/>
                <a:sym typeface="Nanum Gothic"/>
              </a:rPr>
              <a:t>4 - 3. 상품구매 - </a:t>
            </a:r>
            <a:r>
              <a:rPr i="0" lang="en" sz="20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판매상태별 상품이미지</a:t>
            </a:r>
            <a:endParaRPr i="0" sz="20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016" name="Google Shape;1016;p107"/>
          <p:cNvSpPr txBox="1"/>
          <p:nvPr/>
        </p:nvSpPr>
        <p:spPr>
          <a:xfrm>
            <a:off x="6816575" y="1466250"/>
            <a:ext cx="2170200" cy="34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① 판매중인 상품</a:t>
            </a:r>
            <a:endParaRPr b="0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4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② 매진된 상품</a:t>
            </a:r>
            <a:endParaRPr b="0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③ 생산중단된 상품</a:t>
            </a:r>
            <a:endParaRPr b="0" i="0" sz="1400" u="none" cap="none" strike="no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017" name="Google Shape;1017;p10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4800" y="1368688"/>
            <a:ext cx="6511775" cy="3358017"/>
          </a:xfrm>
          <a:prstGeom prst="rect">
            <a:avLst/>
          </a:prstGeom>
          <a:noFill/>
          <a:ln>
            <a:noFill/>
          </a:ln>
        </p:spPr>
      </p:pic>
      <p:sp>
        <p:nvSpPr>
          <p:cNvPr id="1018" name="Google Shape;1018;p107"/>
          <p:cNvSpPr txBox="1"/>
          <p:nvPr/>
        </p:nvSpPr>
        <p:spPr>
          <a:xfrm>
            <a:off x="425825" y="3025700"/>
            <a:ext cx="483600" cy="6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980000"/>
                </a:solidFill>
                <a:latin typeface="Nanum Gothic"/>
                <a:ea typeface="Nanum Gothic"/>
                <a:cs typeface="Nanum Gothic"/>
                <a:sym typeface="Nanum Gothic"/>
              </a:rPr>
              <a:t>②</a:t>
            </a:r>
            <a:endParaRPr b="1" i="0" sz="1800" u="none" cap="none" strike="noStrike">
              <a:solidFill>
                <a:srgbClr val="98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019" name="Google Shape;1019;p107"/>
          <p:cNvSpPr/>
          <p:nvPr/>
        </p:nvSpPr>
        <p:spPr>
          <a:xfrm>
            <a:off x="2071000" y="3128875"/>
            <a:ext cx="1507200" cy="1497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0" name="Google Shape;1020;p107"/>
          <p:cNvSpPr txBox="1"/>
          <p:nvPr/>
        </p:nvSpPr>
        <p:spPr>
          <a:xfrm>
            <a:off x="2035452" y="3031644"/>
            <a:ext cx="483600" cy="6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980000"/>
                </a:solidFill>
                <a:latin typeface="Nanum Gothic"/>
                <a:ea typeface="Nanum Gothic"/>
                <a:cs typeface="Nanum Gothic"/>
                <a:sym typeface="Nanum Gothic"/>
              </a:rPr>
              <a:t>③</a:t>
            </a:r>
            <a:endParaRPr b="1" i="0" sz="1800" u="none" cap="none" strike="noStrike">
              <a:solidFill>
                <a:srgbClr val="98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pSp>
        <p:nvGrpSpPr>
          <p:cNvPr id="1021" name="Google Shape;1021;p107"/>
          <p:cNvGrpSpPr/>
          <p:nvPr/>
        </p:nvGrpSpPr>
        <p:grpSpPr>
          <a:xfrm>
            <a:off x="479148" y="1310525"/>
            <a:ext cx="6250003" cy="295950"/>
            <a:chOff x="479125" y="1310525"/>
            <a:chExt cx="6200400" cy="295950"/>
          </a:xfrm>
        </p:grpSpPr>
        <p:cxnSp>
          <p:nvCxnSpPr>
            <p:cNvPr id="1022" name="Google Shape;1022;p107"/>
            <p:cNvCxnSpPr/>
            <p:nvPr/>
          </p:nvCxnSpPr>
          <p:spPr>
            <a:xfrm rot="10800000">
              <a:off x="479125" y="1310525"/>
              <a:ext cx="0" cy="285300"/>
            </a:xfrm>
            <a:prstGeom prst="straightConnector1">
              <a:avLst/>
            </a:prstGeom>
            <a:noFill/>
            <a:ln cap="flat" cmpd="sng" w="19050">
              <a:solidFill>
                <a:srgbClr val="98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23" name="Google Shape;1023;p107"/>
            <p:cNvCxnSpPr/>
            <p:nvPr/>
          </p:nvCxnSpPr>
          <p:spPr>
            <a:xfrm>
              <a:off x="479125" y="1324625"/>
              <a:ext cx="6200400" cy="0"/>
            </a:xfrm>
            <a:prstGeom prst="straightConnector1">
              <a:avLst/>
            </a:prstGeom>
            <a:noFill/>
            <a:ln cap="flat" cmpd="sng" w="19050">
              <a:solidFill>
                <a:srgbClr val="98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24" name="Google Shape;1024;p107"/>
            <p:cNvCxnSpPr/>
            <p:nvPr/>
          </p:nvCxnSpPr>
          <p:spPr>
            <a:xfrm>
              <a:off x="6679500" y="1317575"/>
              <a:ext cx="0" cy="288900"/>
            </a:xfrm>
            <a:prstGeom prst="straightConnector1">
              <a:avLst/>
            </a:prstGeom>
            <a:noFill/>
            <a:ln cap="flat" cmpd="sng" w="19050">
              <a:solidFill>
                <a:srgbClr val="98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025" name="Google Shape;1025;p107"/>
          <p:cNvSpPr txBox="1"/>
          <p:nvPr/>
        </p:nvSpPr>
        <p:spPr>
          <a:xfrm>
            <a:off x="3406050" y="953225"/>
            <a:ext cx="483600" cy="6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n" sz="1800">
                <a:solidFill>
                  <a:srgbClr val="980000"/>
                </a:solidFill>
                <a:latin typeface="Nanum Gothic"/>
                <a:ea typeface="Nanum Gothic"/>
                <a:cs typeface="Nanum Gothic"/>
                <a:sym typeface="Nanum Gothic"/>
              </a:rPr>
              <a:t>①</a:t>
            </a:r>
            <a:endParaRPr b="1" i="0" sz="1800" u="none" cap="none" strike="noStrike">
              <a:solidFill>
                <a:srgbClr val="98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026" name="Google Shape;1026;p107"/>
          <p:cNvSpPr txBox="1"/>
          <p:nvPr>
            <p:ph idx="12" type="sldNum"/>
          </p:nvPr>
        </p:nvSpPr>
        <p:spPr>
          <a:xfrm>
            <a:off x="8595300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08"/>
          <p:cNvSpPr txBox="1"/>
          <p:nvPr>
            <p:ph type="title"/>
          </p:nvPr>
        </p:nvSpPr>
        <p:spPr>
          <a:xfrm>
            <a:off x="832475" y="126338"/>
            <a:ext cx="79518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600"/>
              <a:buFont typeface="Source Sans Pro"/>
              <a:buNone/>
            </a:pPr>
            <a:r>
              <a:rPr b="1" i="0" lang="en" sz="2400" u="none" cap="none" strike="noStrike">
                <a:solidFill>
                  <a:srgbClr val="00C5B9"/>
                </a:solidFill>
                <a:latin typeface="Nanum Gothic"/>
                <a:ea typeface="Nanum Gothic"/>
                <a:cs typeface="Nanum Gothic"/>
                <a:sym typeface="Nanum Gothic"/>
              </a:rPr>
              <a:t>4 - 3. 상품구매 - </a:t>
            </a:r>
            <a:r>
              <a:rPr b="1" i="0" lang="en" sz="20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상품 미등록</a:t>
            </a:r>
            <a:endParaRPr b="1" i="0" sz="2000" u="none" cap="none" strike="noStrike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032" name="Google Shape;1032;p108"/>
          <p:cNvSpPr txBox="1"/>
          <p:nvPr/>
        </p:nvSpPr>
        <p:spPr>
          <a:xfrm>
            <a:off x="6373400" y="1466250"/>
            <a:ext cx="2384700" cy="34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① 상품 미등록시 화면</a:t>
            </a:r>
            <a:endParaRPr b="1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anum Gothic"/>
              <a:buChar char="-"/>
            </a:pPr>
            <a:r>
              <a:rPr b="0" i="0" lang="en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상품이 존재하지 않을 </a:t>
            </a:r>
            <a:r>
              <a:rPr lang="en">
                <a:latin typeface="Nanum Gothic"/>
                <a:ea typeface="Nanum Gothic"/>
                <a:cs typeface="Nanum Gothic"/>
                <a:sym typeface="Nanum Gothic"/>
              </a:rPr>
              <a:t>경우</a:t>
            </a:r>
            <a:endParaRPr b="0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033" name="Google Shape;1033;p10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1725" y="1288200"/>
            <a:ext cx="5490251" cy="3489601"/>
          </a:xfrm>
          <a:prstGeom prst="rect">
            <a:avLst/>
          </a:prstGeom>
          <a:noFill/>
          <a:ln>
            <a:noFill/>
          </a:ln>
        </p:spPr>
      </p:pic>
      <p:sp>
        <p:nvSpPr>
          <p:cNvPr id="1034" name="Google Shape;1034;p108"/>
          <p:cNvSpPr txBox="1"/>
          <p:nvPr/>
        </p:nvSpPr>
        <p:spPr>
          <a:xfrm>
            <a:off x="2531082" y="2444190"/>
            <a:ext cx="483600" cy="6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980000"/>
                </a:solidFill>
                <a:latin typeface="Nanum Gothic"/>
                <a:ea typeface="Nanum Gothic"/>
                <a:cs typeface="Nanum Gothic"/>
                <a:sym typeface="Nanum Gothic"/>
              </a:rPr>
              <a:t>①</a:t>
            </a:r>
            <a:endParaRPr b="1" i="0" sz="1800" u="none" cap="none" strike="noStrike">
              <a:solidFill>
                <a:srgbClr val="98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035" name="Google Shape;1035;p108"/>
          <p:cNvSpPr txBox="1"/>
          <p:nvPr>
            <p:ph idx="12" type="sldNum"/>
          </p:nvPr>
        </p:nvSpPr>
        <p:spPr>
          <a:xfrm>
            <a:off x="8595300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9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Google Shape;1040;p109"/>
          <p:cNvSpPr txBox="1"/>
          <p:nvPr>
            <p:ph type="title"/>
          </p:nvPr>
        </p:nvSpPr>
        <p:spPr>
          <a:xfrm>
            <a:off x="832475" y="126338"/>
            <a:ext cx="79518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600"/>
              <a:buFont typeface="Source Sans Pro"/>
              <a:buNone/>
            </a:pPr>
            <a:r>
              <a:rPr b="1" i="0" lang="en" sz="2400" u="none" cap="none" strike="noStrike">
                <a:solidFill>
                  <a:srgbClr val="00C5B9"/>
                </a:solidFill>
                <a:latin typeface="Nanum Gothic"/>
                <a:ea typeface="Nanum Gothic"/>
                <a:cs typeface="Nanum Gothic"/>
                <a:sym typeface="Nanum Gothic"/>
              </a:rPr>
              <a:t>4 - 3. 상품구매</a:t>
            </a:r>
            <a:endParaRPr b="1" i="0" sz="2400" u="none" cap="none" strike="noStrike">
              <a:solidFill>
                <a:srgbClr val="00C5B9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041" name="Google Shape;1041;p109"/>
          <p:cNvSpPr txBox="1"/>
          <p:nvPr/>
        </p:nvSpPr>
        <p:spPr>
          <a:xfrm>
            <a:off x="6740375" y="1466250"/>
            <a:ext cx="2170200" cy="34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① 상품 선택창</a:t>
            </a:r>
            <a:endParaRPr b="1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anum Gothic"/>
              <a:buChar char="-"/>
            </a:pPr>
            <a:r>
              <a:rPr b="0" i="0" lang="en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상품이름</a:t>
            </a:r>
            <a:endParaRPr b="0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anum Gothic"/>
              <a:buChar char="-"/>
            </a:pPr>
            <a:r>
              <a:rPr b="0" i="0" lang="en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상품수량</a:t>
            </a:r>
            <a:endParaRPr b="0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anum Gothic"/>
              <a:buChar char="-"/>
            </a:pPr>
            <a:r>
              <a:rPr b="0" i="0" lang="en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상품가격</a:t>
            </a:r>
            <a:endParaRPr b="0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anum Gothic"/>
              <a:buChar char="-"/>
            </a:pPr>
            <a:r>
              <a:rPr b="0" i="0" lang="en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상품추가</a:t>
            </a:r>
            <a:endParaRPr b="0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anum Gothic"/>
              <a:buChar char="-"/>
            </a:pPr>
            <a:r>
              <a:rPr b="0" i="0" lang="en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상세보기 선택</a:t>
            </a:r>
            <a:endParaRPr b="0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4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② 장바구니 담기창</a:t>
            </a:r>
            <a:endParaRPr b="1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anum Gothic"/>
              <a:buChar char="-"/>
            </a:pPr>
            <a:r>
              <a:rPr b="0" i="0" lang="en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구매할 상품이름</a:t>
            </a:r>
            <a:endParaRPr b="0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anum Gothic"/>
              <a:buChar char="-"/>
            </a:pPr>
            <a:r>
              <a:rPr b="0" i="0" lang="en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구매할 상품수량</a:t>
            </a:r>
            <a:endParaRPr b="0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anum Gothic"/>
              <a:buChar char="-"/>
            </a:pPr>
            <a:r>
              <a:rPr b="0" i="0" lang="en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픽업날짜</a:t>
            </a:r>
            <a:endParaRPr b="0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anum Gothic"/>
              <a:buChar char="-"/>
            </a:pPr>
            <a:r>
              <a:rPr b="0" i="0" lang="en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픽업매장</a:t>
            </a:r>
            <a:endParaRPr b="0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anum Gothic"/>
              <a:buChar char="-"/>
            </a:pPr>
            <a:r>
              <a:rPr b="0" i="0" lang="en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장바구니담기</a:t>
            </a:r>
            <a:endParaRPr b="0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anum Gothic"/>
              <a:buChar char="-"/>
            </a:pPr>
            <a:r>
              <a:rPr b="0" i="0" lang="en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목록비우기</a:t>
            </a:r>
            <a:endParaRPr b="0" i="0" sz="1400" u="none" cap="none" strike="no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042" name="Google Shape;1042;p109"/>
          <p:cNvSpPr txBox="1"/>
          <p:nvPr/>
        </p:nvSpPr>
        <p:spPr>
          <a:xfrm>
            <a:off x="6269875" y="3030638"/>
            <a:ext cx="483600" cy="6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980000"/>
                </a:solidFill>
                <a:latin typeface="Nanum Gothic"/>
                <a:ea typeface="Nanum Gothic"/>
                <a:cs typeface="Nanum Gothic"/>
                <a:sym typeface="Nanum Gothic"/>
              </a:rPr>
              <a:t>①</a:t>
            </a:r>
            <a:endParaRPr b="1" i="0" sz="1800" u="none" cap="none" strike="noStrike">
              <a:solidFill>
                <a:srgbClr val="98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043" name="Google Shape;1043;p10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4200" y="1367563"/>
            <a:ext cx="5965075" cy="3306637"/>
          </a:xfrm>
          <a:prstGeom prst="rect">
            <a:avLst/>
          </a:prstGeom>
          <a:noFill/>
          <a:ln>
            <a:noFill/>
          </a:ln>
        </p:spPr>
      </p:pic>
      <p:sp>
        <p:nvSpPr>
          <p:cNvPr id="1044" name="Google Shape;1044;p109"/>
          <p:cNvSpPr txBox="1"/>
          <p:nvPr/>
        </p:nvSpPr>
        <p:spPr>
          <a:xfrm>
            <a:off x="1936550" y="2509101"/>
            <a:ext cx="483600" cy="6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980000"/>
                </a:solidFill>
                <a:latin typeface="Nanum Gothic"/>
                <a:ea typeface="Nanum Gothic"/>
                <a:cs typeface="Nanum Gothic"/>
                <a:sym typeface="Nanum Gothic"/>
              </a:rPr>
              <a:t>①</a:t>
            </a:r>
            <a:endParaRPr b="1" i="0" sz="1800" u="none" cap="none" strike="noStrike">
              <a:solidFill>
                <a:srgbClr val="98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045" name="Google Shape;1045;p109"/>
          <p:cNvSpPr txBox="1"/>
          <p:nvPr/>
        </p:nvSpPr>
        <p:spPr>
          <a:xfrm>
            <a:off x="5430925" y="1260288"/>
            <a:ext cx="483600" cy="6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980000"/>
                </a:solidFill>
                <a:latin typeface="Nanum Gothic"/>
                <a:ea typeface="Nanum Gothic"/>
                <a:cs typeface="Nanum Gothic"/>
                <a:sym typeface="Nanum Gothic"/>
              </a:rPr>
              <a:t>②</a:t>
            </a:r>
            <a:endParaRPr b="1" i="0" sz="1800" u="none" cap="none" strike="noStrike">
              <a:solidFill>
                <a:srgbClr val="98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046" name="Google Shape;1046;p109"/>
          <p:cNvSpPr txBox="1"/>
          <p:nvPr>
            <p:ph idx="12" type="sldNum"/>
          </p:nvPr>
        </p:nvSpPr>
        <p:spPr>
          <a:xfrm>
            <a:off x="8595300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0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p110"/>
          <p:cNvSpPr txBox="1"/>
          <p:nvPr>
            <p:ph type="title"/>
          </p:nvPr>
        </p:nvSpPr>
        <p:spPr>
          <a:xfrm>
            <a:off x="832475" y="126338"/>
            <a:ext cx="79518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600"/>
              <a:buFont typeface="Source Sans Pro"/>
              <a:buNone/>
            </a:pPr>
            <a:r>
              <a:rPr b="1" i="0" lang="en" sz="2400" u="none" cap="none" strike="noStrike">
                <a:solidFill>
                  <a:srgbClr val="00C5B9"/>
                </a:solidFill>
                <a:latin typeface="Nanum Gothic"/>
                <a:ea typeface="Nanum Gothic"/>
                <a:cs typeface="Nanum Gothic"/>
                <a:sym typeface="Nanum Gothic"/>
              </a:rPr>
              <a:t>4 - 3. 상품구매 - </a:t>
            </a:r>
            <a:r>
              <a:rPr b="1" i="0" lang="en" sz="20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상품선택창</a:t>
            </a:r>
            <a:endParaRPr b="1" i="0" sz="2000" u="none" cap="none" strike="noStrike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052" name="Google Shape;1052;p110"/>
          <p:cNvSpPr txBox="1"/>
          <p:nvPr/>
        </p:nvSpPr>
        <p:spPr>
          <a:xfrm>
            <a:off x="6664175" y="1466250"/>
            <a:ext cx="2170200" cy="34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①, </a:t>
            </a:r>
            <a:r>
              <a:rPr b="1" i="0" lang="en" sz="14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④ </a:t>
            </a:r>
            <a:r>
              <a:rPr b="1" i="0" lang="en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수량 조절</a:t>
            </a:r>
            <a:endParaRPr b="0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4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② 구매할 상품 추가</a:t>
            </a:r>
            <a:endParaRPr b="1" i="0" sz="1400" u="none" cap="none" strike="no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-"/>
            </a:pPr>
            <a:r>
              <a:rPr b="0" i="0" lang="en" sz="14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동일항목 추가시 수량만 변경</a:t>
            </a:r>
            <a:endParaRPr b="0" i="0" sz="1400" u="none" cap="none" strike="no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③ ,④ 항목삭제</a:t>
            </a:r>
            <a:endParaRPr b="1" i="0" sz="1400" u="none" cap="none" strike="no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-"/>
            </a:pPr>
            <a:r>
              <a:rPr b="0" i="0" lang="en" sz="14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수량 0으로 줄일시 항목삭제 </a:t>
            </a:r>
            <a:endParaRPr b="0" i="0" sz="1400" u="none" cap="none" strike="no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053" name="Google Shape;1053;p110"/>
          <p:cNvSpPr txBox="1"/>
          <p:nvPr/>
        </p:nvSpPr>
        <p:spPr>
          <a:xfrm>
            <a:off x="6117475" y="3030638"/>
            <a:ext cx="483600" cy="6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980000"/>
                </a:solidFill>
                <a:latin typeface="Nanum Gothic"/>
                <a:ea typeface="Nanum Gothic"/>
                <a:cs typeface="Nanum Gothic"/>
                <a:sym typeface="Nanum Gothic"/>
              </a:rPr>
              <a:t>①</a:t>
            </a:r>
            <a:endParaRPr b="1" i="0" sz="1800" u="none" cap="none" strike="noStrike">
              <a:solidFill>
                <a:srgbClr val="98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054" name="Google Shape;1054;p1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9325" y="1408438"/>
            <a:ext cx="5965076" cy="3195875"/>
          </a:xfrm>
          <a:prstGeom prst="rect">
            <a:avLst/>
          </a:prstGeom>
          <a:noFill/>
          <a:ln>
            <a:noFill/>
          </a:ln>
        </p:spPr>
      </p:pic>
      <p:sp>
        <p:nvSpPr>
          <p:cNvPr id="1055" name="Google Shape;1055;p110"/>
          <p:cNvSpPr txBox="1"/>
          <p:nvPr/>
        </p:nvSpPr>
        <p:spPr>
          <a:xfrm>
            <a:off x="2622525" y="1730801"/>
            <a:ext cx="483600" cy="6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980000"/>
                </a:solidFill>
                <a:latin typeface="Nanum Gothic"/>
                <a:ea typeface="Nanum Gothic"/>
                <a:cs typeface="Nanum Gothic"/>
                <a:sym typeface="Nanum Gothic"/>
              </a:rPr>
              <a:t>①</a:t>
            </a:r>
            <a:endParaRPr b="1" i="0" sz="1800" u="none" cap="none" strike="noStrike">
              <a:solidFill>
                <a:srgbClr val="98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056" name="Google Shape;1056;p110"/>
          <p:cNvSpPr txBox="1"/>
          <p:nvPr/>
        </p:nvSpPr>
        <p:spPr>
          <a:xfrm>
            <a:off x="2751725" y="1946338"/>
            <a:ext cx="483600" cy="6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980000"/>
                </a:solidFill>
                <a:latin typeface="Nanum Gothic"/>
                <a:ea typeface="Nanum Gothic"/>
                <a:cs typeface="Nanum Gothic"/>
                <a:sym typeface="Nanum Gothic"/>
              </a:rPr>
              <a:t>②</a:t>
            </a:r>
            <a:endParaRPr b="1" i="0" sz="1800" u="none" cap="none" strike="noStrike">
              <a:solidFill>
                <a:srgbClr val="98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057" name="Google Shape;1057;p110"/>
          <p:cNvSpPr txBox="1"/>
          <p:nvPr/>
        </p:nvSpPr>
        <p:spPr>
          <a:xfrm>
            <a:off x="6310413" y="2479863"/>
            <a:ext cx="483600" cy="6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980000"/>
                </a:solidFill>
                <a:latin typeface="Nanum Gothic"/>
                <a:ea typeface="Nanum Gothic"/>
                <a:cs typeface="Nanum Gothic"/>
                <a:sym typeface="Nanum Gothic"/>
              </a:rPr>
              <a:t>①</a:t>
            </a:r>
            <a:endParaRPr b="1" i="0" sz="1800" u="none" cap="none" strike="noStrike">
              <a:solidFill>
                <a:srgbClr val="98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058" name="Google Shape;1058;p110"/>
          <p:cNvSpPr txBox="1"/>
          <p:nvPr/>
        </p:nvSpPr>
        <p:spPr>
          <a:xfrm>
            <a:off x="5249350" y="2479862"/>
            <a:ext cx="483600" cy="6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980000"/>
                </a:solidFill>
                <a:latin typeface="Nanum Gothic"/>
                <a:ea typeface="Nanum Gothic"/>
                <a:cs typeface="Nanum Gothic"/>
                <a:sym typeface="Nanum Gothic"/>
              </a:rPr>
              <a:t>④</a:t>
            </a:r>
            <a:endParaRPr b="1" i="0" sz="1800" u="none" cap="none" strike="noStrike">
              <a:solidFill>
                <a:srgbClr val="98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059" name="Google Shape;1059;p110"/>
          <p:cNvSpPr txBox="1"/>
          <p:nvPr/>
        </p:nvSpPr>
        <p:spPr>
          <a:xfrm>
            <a:off x="6380325" y="2230475"/>
            <a:ext cx="483600" cy="6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980000"/>
                </a:solidFill>
                <a:latin typeface="Nanum Gothic"/>
                <a:ea typeface="Nanum Gothic"/>
                <a:cs typeface="Nanum Gothic"/>
                <a:sym typeface="Nanum Gothic"/>
              </a:rPr>
              <a:t>③</a:t>
            </a:r>
            <a:endParaRPr b="1" i="0" sz="1800" u="none" cap="none" strike="noStrike">
              <a:solidFill>
                <a:srgbClr val="98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1060" name="Google Shape;1060;p110"/>
          <p:cNvCxnSpPr/>
          <p:nvPr/>
        </p:nvCxnSpPr>
        <p:spPr>
          <a:xfrm>
            <a:off x="2946625" y="2319950"/>
            <a:ext cx="2436900" cy="159900"/>
          </a:xfrm>
          <a:prstGeom prst="bentConnector3">
            <a:avLst>
              <a:gd fmla="val 409" name="adj1"/>
            </a:avLst>
          </a:prstGeom>
          <a:noFill/>
          <a:ln cap="flat" cmpd="sng" w="19050">
            <a:solidFill>
              <a:srgbClr val="980000"/>
            </a:solidFill>
            <a:prstDash val="solid"/>
            <a:round/>
            <a:headEnd len="sm" w="sm" type="none"/>
            <a:tailEnd len="med" w="med" type="stealth"/>
          </a:ln>
        </p:spPr>
      </p:cxnSp>
      <p:pic>
        <p:nvPicPr>
          <p:cNvPr id="1061" name="Google Shape;1061;p1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94025" y="3492525"/>
            <a:ext cx="1837850" cy="1111800"/>
          </a:xfrm>
          <a:prstGeom prst="rect">
            <a:avLst/>
          </a:prstGeom>
          <a:noFill/>
          <a:ln cap="flat" cmpd="sng" w="9525">
            <a:solidFill>
              <a:srgbClr val="6D9EEB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062" name="Google Shape;1062;p110"/>
          <p:cNvSpPr txBox="1"/>
          <p:nvPr>
            <p:ph idx="12" type="sldNum"/>
          </p:nvPr>
        </p:nvSpPr>
        <p:spPr>
          <a:xfrm>
            <a:off x="8595300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6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067;p111"/>
          <p:cNvSpPr txBox="1"/>
          <p:nvPr>
            <p:ph type="title"/>
          </p:nvPr>
        </p:nvSpPr>
        <p:spPr>
          <a:xfrm>
            <a:off x="832475" y="126338"/>
            <a:ext cx="79518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600"/>
              <a:buFont typeface="Source Sans Pro"/>
              <a:buNone/>
            </a:pPr>
            <a:r>
              <a:rPr b="1" i="0" lang="en" sz="2400" u="none" cap="none" strike="noStrike">
                <a:solidFill>
                  <a:srgbClr val="00C5B9"/>
                </a:solidFill>
                <a:latin typeface="Nanum Gothic"/>
                <a:ea typeface="Nanum Gothic"/>
                <a:cs typeface="Nanum Gothic"/>
                <a:sym typeface="Nanum Gothic"/>
              </a:rPr>
              <a:t>4 - 3. 상품구매 - </a:t>
            </a:r>
            <a:r>
              <a:rPr b="1" i="0" lang="en" sz="20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상세보기</a:t>
            </a:r>
            <a:endParaRPr b="1" i="0" sz="2000" u="none" cap="none" strike="noStrike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068" name="Google Shape;1068;p111"/>
          <p:cNvSpPr txBox="1"/>
          <p:nvPr/>
        </p:nvSpPr>
        <p:spPr>
          <a:xfrm>
            <a:off x="6816575" y="1466250"/>
            <a:ext cx="2170200" cy="34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① 상세보기 창 전환</a:t>
            </a:r>
            <a:endParaRPr b="0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anum Gothic"/>
              <a:buChar char="-"/>
            </a:pPr>
            <a:r>
              <a:rPr b="0" i="0" lang="en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해당 상품의 상세정보 출력</a:t>
            </a:r>
            <a:endParaRPr b="1" i="0" sz="1400" u="none" cap="none" strike="no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069" name="Google Shape;1069;p111"/>
          <p:cNvSpPr txBox="1"/>
          <p:nvPr/>
        </p:nvSpPr>
        <p:spPr>
          <a:xfrm>
            <a:off x="6269875" y="3030638"/>
            <a:ext cx="483600" cy="6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980000"/>
                </a:solidFill>
                <a:latin typeface="Nanum Gothic"/>
                <a:ea typeface="Nanum Gothic"/>
                <a:cs typeface="Nanum Gothic"/>
                <a:sym typeface="Nanum Gothic"/>
              </a:rPr>
              <a:t>①</a:t>
            </a:r>
            <a:endParaRPr b="1" i="0" sz="1800" u="none" cap="none" strike="noStrike">
              <a:solidFill>
                <a:srgbClr val="98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070" name="Google Shape;1070;p1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1725" y="1408438"/>
            <a:ext cx="5965076" cy="3195875"/>
          </a:xfrm>
          <a:prstGeom prst="rect">
            <a:avLst/>
          </a:prstGeom>
          <a:noFill/>
          <a:ln>
            <a:noFill/>
          </a:ln>
        </p:spPr>
      </p:pic>
      <p:sp>
        <p:nvSpPr>
          <p:cNvPr id="1071" name="Google Shape;1071;p111"/>
          <p:cNvSpPr txBox="1"/>
          <p:nvPr/>
        </p:nvSpPr>
        <p:spPr>
          <a:xfrm>
            <a:off x="2801660" y="2161236"/>
            <a:ext cx="483600" cy="6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980000"/>
                </a:solidFill>
                <a:latin typeface="Nanum Gothic"/>
                <a:ea typeface="Nanum Gothic"/>
                <a:cs typeface="Nanum Gothic"/>
                <a:sym typeface="Nanum Gothic"/>
              </a:rPr>
              <a:t>①</a:t>
            </a:r>
            <a:endParaRPr b="1" i="0" sz="1800" u="none" cap="none" strike="noStrike">
              <a:solidFill>
                <a:srgbClr val="98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072" name="Google Shape;1072;p111"/>
          <p:cNvSpPr txBox="1"/>
          <p:nvPr>
            <p:ph idx="12" type="sldNum"/>
          </p:nvPr>
        </p:nvSpPr>
        <p:spPr>
          <a:xfrm>
            <a:off x="8595300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6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7" name="Google Shape;1077;p112"/>
          <p:cNvSpPr txBox="1"/>
          <p:nvPr>
            <p:ph type="title"/>
          </p:nvPr>
        </p:nvSpPr>
        <p:spPr>
          <a:xfrm>
            <a:off x="832475" y="126338"/>
            <a:ext cx="79518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600"/>
              <a:buFont typeface="Source Sans Pro"/>
              <a:buNone/>
            </a:pPr>
            <a:r>
              <a:rPr b="1" i="0" lang="en" sz="2400" u="none" cap="none" strike="noStrike">
                <a:solidFill>
                  <a:srgbClr val="00C5B9"/>
                </a:solidFill>
                <a:latin typeface="Nanum Gothic"/>
                <a:ea typeface="Nanum Gothic"/>
                <a:cs typeface="Nanum Gothic"/>
                <a:sym typeface="Nanum Gothic"/>
              </a:rPr>
              <a:t>4 - 3. 상품구매 - </a:t>
            </a:r>
            <a:r>
              <a:rPr b="1" i="0" lang="en" sz="20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상세보기</a:t>
            </a:r>
            <a:endParaRPr b="1" i="0" sz="2000" u="none" cap="none" strike="noStrike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078" name="Google Shape;1078;p112"/>
          <p:cNvSpPr txBox="1"/>
          <p:nvPr/>
        </p:nvSpPr>
        <p:spPr>
          <a:xfrm>
            <a:off x="6816575" y="1466250"/>
            <a:ext cx="2170200" cy="34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① 상세보기 창 전환</a:t>
            </a:r>
            <a:endParaRPr b="0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anum Gothic"/>
              <a:buChar char="-"/>
            </a:pPr>
            <a:r>
              <a:rPr b="0" i="0" lang="en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해당 상품의 상세정보 및 </a:t>
            </a:r>
            <a:endParaRPr b="0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상품평 목록 출력</a:t>
            </a:r>
            <a:endParaRPr b="0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② 상품 평점</a:t>
            </a:r>
            <a:endParaRPr b="0" i="0" sz="1400" u="none" cap="none" strike="no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③ 상품평 내용</a:t>
            </a:r>
            <a:endParaRPr b="1" i="0" sz="1400" u="none" cap="none" strike="no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-"/>
            </a:pPr>
            <a:r>
              <a:rPr b="0" i="0" lang="en" sz="14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내용, 사용자ID,</a:t>
            </a:r>
            <a:endParaRPr b="0" i="0" sz="1400" u="none" cap="none" strike="no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상품평 </a:t>
            </a:r>
            <a:r>
              <a:rPr b="0" i="0" lang="en" sz="14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등록일 </a:t>
            </a:r>
            <a:endParaRPr b="1" i="0" sz="1400" u="none" cap="none" strike="no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079" name="Google Shape;1079;p1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1875" y="1232575"/>
            <a:ext cx="6021749" cy="3512475"/>
          </a:xfrm>
          <a:prstGeom prst="rect">
            <a:avLst/>
          </a:prstGeom>
          <a:noFill/>
          <a:ln>
            <a:noFill/>
          </a:ln>
        </p:spPr>
      </p:pic>
      <p:sp>
        <p:nvSpPr>
          <p:cNvPr id="1080" name="Google Shape;1080;p112"/>
          <p:cNvSpPr txBox="1"/>
          <p:nvPr/>
        </p:nvSpPr>
        <p:spPr>
          <a:xfrm>
            <a:off x="477835" y="1156386"/>
            <a:ext cx="483600" cy="6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980000"/>
                </a:solidFill>
                <a:latin typeface="Nanum Gothic"/>
                <a:ea typeface="Nanum Gothic"/>
                <a:cs typeface="Nanum Gothic"/>
                <a:sym typeface="Nanum Gothic"/>
              </a:rPr>
              <a:t>①</a:t>
            </a:r>
            <a:endParaRPr b="1" i="0" sz="1800" u="none" cap="none" strike="noStrike">
              <a:solidFill>
                <a:srgbClr val="98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081" name="Google Shape;1081;p112"/>
          <p:cNvSpPr txBox="1"/>
          <p:nvPr/>
        </p:nvSpPr>
        <p:spPr>
          <a:xfrm>
            <a:off x="477825" y="3852063"/>
            <a:ext cx="483600" cy="6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980000"/>
                </a:solidFill>
                <a:latin typeface="Nanum Gothic"/>
                <a:ea typeface="Nanum Gothic"/>
                <a:cs typeface="Nanum Gothic"/>
                <a:sym typeface="Nanum Gothic"/>
              </a:rPr>
              <a:t>②</a:t>
            </a:r>
            <a:endParaRPr b="1" i="0" sz="1800" u="none" cap="none" strike="noStrike">
              <a:solidFill>
                <a:srgbClr val="98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082" name="Google Shape;1082;p112"/>
          <p:cNvSpPr txBox="1"/>
          <p:nvPr/>
        </p:nvSpPr>
        <p:spPr>
          <a:xfrm>
            <a:off x="1855911" y="3805625"/>
            <a:ext cx="483600" cy="6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980000"/>
                </a:solidFill>
                <a:latin typeface="Nanum Gothic"/>
                <a:ea typeface="Nanum Gothic"/>
                <a:cs typeface="Nanum Gothic"/>
                <a:sym typeface="Nanum Gothic"/>
              </a:rPr>
              <a:t>③</a:t>
            </a:r>
            <a:endParaRPr b="1" i="0" sz="1800" u="none" cap="none" strike="noStrike">
              <a:solidFill>
                <a:srgbClr val="98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083" name="Google Shape;1083;p112"/>
          <p:cNvSpPr txBox="1"/>
          <p:nvPr>
            <p:ph idx="12" type="sldNum"/>
          </p:nvPr>
        </p:nvSpPr>
        <p:spPr>
          <a:xfrm>
            <a:off x="8595300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13"/>
          <p:cNvSpPr txBox="1"/>
          <p:nvPr>
            <p:ph type="title"/>
          </p:nvPr>
        </p:nvSpPr>
        <p:spPr>
          <a:xfrm>
            <a:off x="832475" y="126338"/>
            <a:ext cx="79518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600"/>
              <a:buFont typeface="Source Sans Pro"/>
              <a:buNone/>
            </a:pPr>
            <a:r>
              <a:rPr b="1" i="0" lang="en" sz="2400" u="none" cap="none" strike="noStrike">
                <a:solidFill>
                  <a:srgbClr val="00C5B9"/>
                </a:solidFill>
                <a:latin typeface="Nanum Gothic"/>
                <a:ea typeface="Nanum Gothic"/>
                <a:cs typeface="Nanum Gothic"/>
                <a:sym typeface="Nanum Gothic"/>
              </a:rPr>
              <a:t>4 - 3. 상품구매 - </a:t>
            </a:r>
            <a:r>
              <a:rPr b="1" i="0" lang="en" sz="20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필수정보 선택여부 검사</a:t>
            </a:r>
            <a:endParaRPr b="1" i="0" sz="2000" u="none" cap="none" strike="noStrike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089" name="Google Shape;1089;p113"/>
          <p:cNvSpPr txBox="1"/>
          <p:nvPr/>
        </p:nvSpPr>
        <p:spPr>
          <a:xfrm>
            <a:off x="6816575" y="1466250"/>
            <a:ext cx="2170200" cy="34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① 픽업 요청날짜 선택</a:t>
            </a:r>
            <a:endParaRPr b="0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4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② 픽업 요청시간 선택</a:t>
            </a:r>
            <a:endParaRPr b="1" i="0" sz="1400" u="none" cap="none" strike="no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③ 픽업 매장 선택</a:t>
            </a:r>
            <a:endParaRPr b="1" i="0" sz="1400" u="none" cap="none" strike="no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④ 장바구니 담기</a:t>
            </a:r>
            <a:endParaRPr b="1" i="0" sz="1400" u="none" cap="none" strike="no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-"/>
            </a:pPr>
            <a:r>
              <a:rPr b="0" i="0" lang="en" sz="14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장바구니 저장</a:t>
            </a:r>
            <a:endParaRPr b="0" i="0" sz="1400" u="none" cap="none" strike="no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⑤ 목록비우기</a:t>
            </a:r>
            <a:endParaRPr b="1" i="0" sz="1400" u="none" cap="none" strike="no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090" name="Google Shape;1090;p1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8659" y="1192988"/>
            <a:ext cx="1285875" cy="3533775"/>
          </a:xfrm>
          <a:prstGeom prst="rect">
            <a:avLst/>
          </a:prstGeom>
          <a:noFill/>
          <a:ln>
            <a:noFill/>
          </a:ln>
        </p:spPr>
      </p:pic>
      <p:sp>
        <p:nvSpPr>
          <p:cNvPr id="1091" name="Google Shape;1091;p113"/>
          <p:cNvSpPr txBox="1"/>
          <p:nvPr/>
        </p:nvSpPr>
        <p:spPr>
          <a:xfrm>
            <a:off x="324811" y="3185543"/>
            <a:ext cx="483600" cy="6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980000"/>
                </a:solidFill>
                <a:latin typeface="Nanum Gothic"/>
                <a:ea typeface="Nanum Gothic"/>
                <a:cs typeface="Nanum Gothic"/>
                <a:sym typeface="Nanum Gothic"/>
              </a:rPr>
              <a:t>①</a:t>
            </a:r>
            <a:endParaRPr b="1" i="0" sz="1800" u="none" cap="none" strike="noStrike">
              <a:solidFill>
                <a:srgbClr val="98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092" name="Google Shape;1092;p113"/>
          <p:cNvSpPr txBox="1"/>
          <p:nvPr/>
        </p:nvSpPr>
        <p:spPr>
          <a:xfrm>
            <a:off x="318807" y="3536401"/>
            <a:ext cx="483600" cy="6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980000"/>
                </a:solidFill>
                <a:latin typeface="Nanum Gothic"/>
                <a:ea typeface="Nanum Gothic"/>
                <a:cs typeface="Nanum Gothic"/>
                <a:sym typeface="Nanum Gothic"/>
              </a:rPr>
              <a:t>②</a:t>
            </a:r>
            <a:endParaRPr b="1" i="0" sz="1800" u="none" cap="none" strike="noStrike">
              <a:solidFill>
                <a:srgbClr val="98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093" name="Google Shape;1093;p113"/>
          <p:cNvSpPr txBox="1"/>
          <p:nvPr/>
        </p:nvSpPr>
        <p:spPr>
          <a:xfrm>
            <a:off x="315492" y="3857735"/>
            <a:ext cx="483600" cy="6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980000"/>
                </a:solidFill>
                <a:latin typeface="Nanum Gothic"/>
                <a:ea typeface="Nanum Gothic"/>
                <a:cs typeface="Nanum Gothic"/>
                <a:sym typeface="Nanum Gothic"/>
              </a:rPr>
              <a:t>③</a:t>
            </a:r>
            <a:endParaRPr b="1" i="0" sz="1800" u="none" cap="none" strike="noStrike">
              <a:solidFill>
                <a:srgbClr val="98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094" name="Google Shape;1094;p113"/>
          <p:cNvSpPr txBox="1"/>
          <p:nvPr/>
        </p:nvSpPr>
        <p:spPr>
          <a:xfrm>
            <a:off x="317240" y="4068810"/>
            <a:ext cx="483600" cy="6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980000"/>
                </a:solidFill>
                <a:latin typeface="Nanum Gothic"/>
                <a:ea typeface="Nanum Gothic"/>
                <a:cs typeface="Nanum Gothic"/>
                <a:sym typeface="Nanum Gothic"/>
              </a:rPr>
              <a:t>④</a:t>
            </a:r>
            <a:endParaRPr b="1" i="0" sz="1800" u="none" cap="none" strike="noStrike">
              <a:solidFill>
                <a:srgbClr val="98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095" name="Google Shape;1095;p113"/>
          <p:cNvSpPr txBox="1"/>
          <p:nvPr/>
        </p:nvSpPr>
        <p:spPr>
          <a:xfrm>
            <a:off x="317176" y="4275379"/>
            <a:ext cx="395700" cy="21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980000"/>
                </a:solidFill>
                <a:latin typeface="Nanum Gothic"/>
                <a:ea typeface="Nanum Gothic"/>
                <a:cs typeface="Nanum Gothic"/>
                <a:sym typeface="Nanum Gothic"/>
              </a:rPr>
              <a:t> ⑤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96" name="Google Shape;1096;p1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12725" y="1499625"/>
            <a:ext cx="2245675" cy="1357000"/>
          </a:xfrm>
          <a:prstGeom prst="rect">
            <a:avLst/>
          </a:prstGeom>
          <a:noFill/>
          <a:ln cap="flat" cmpd="sng" w="9525">
            <a:solidFill>
              <a:srgbClr val="6D9EEB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097" name="Google Shape;1097;p1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51150" y="1519637"/>
            <a:ext cx="2245650" cy="1336987"/>
          </a:xfrm>
          <a:prstGeom prst="rect">
            <a:avLst/>
          </a:prstGeom>
          <a:noFill/>
          <a:ln cap="flat" cmpd="sng" w="9525">
            <a:solidFill>
              <a:srgbClr val="6D9EEB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098" name="Google Shape;1098;p11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100050" y="3135625"/>
            <a:ext cx="2245675" cy="1541150"/>
          </a:xfrm>
          <a:prstGeom prst="rect">
            <a:avLst/>
          </a:prstGeom>
          <a:noFill/>
          <a:ln cap="flat" cmpd="sng" w="9525">
            <a:solidFill>
              <a:srgbClr val="6D9EEB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099" name="Google Shape;1099;p113"/>
          <p:cNvSpPr txBox="1"/>
          <p:nvPr/>
        </p:nvSpPr>
        <p:spPr>
          <a:xfrm>
            <a:off x="2112713" y="1573354"/>
            <a:ext cx="483600" cy="6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980000"/>
                </a:solidFill>
                <a:latin typeface="Nanum Gothic"/>
                <a:ea typeface="Nanum Gothic"/>
                <a:cs typeface="Nanum Gothic"/>
                <a:sym typeface="Nanum Gothic"/>
              </a:rPr>
              <a:t>①</a:t>
            </a:r>
            <a:endParaRPr b="1" i="0" sz="1800" u="none" cap="none" strike="noStrike">
              <a:solidFill>
                <a:srgbClr val="98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100" name="Google Shape;1100;p113"/>
          <p:cNvSpPr txBox="1"/>
          <p:nvPr/>
        </p:nvSpPr>
        <p:spPr>
          <a:xfrm>
            <a:off x="4566567" y="1573349"/>
            <a:ext cx="483600" cy="6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980000"/>
                </a:solidFill>
                <a:latin typeface="Nanum Gothic"/>
                <a:ea typeface="Nanum Gothic"/>
                <a:cs typeface="Nanum Gothic"/>
                <a:sym typeface="Nanum Gothic"/>
              </a:rPr>
              <a:t>②</a:t>
            </a:r>
            <a:endParaRPr b="1" i="0" sz="1800" u="none" cap="none" strike="noStrike">
              <a:solidFill>
                <a:srgbClr val="98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101" name="Google Shape;1101;p113"/>
          <p:cNvSpPr txBox="1"/>
          <p:nvPr/>
        </p:nvSpPr>
        <p:spPr>
          <a:xfrm>
            <a:off x="2112714" y="3233558"/>
            <a:ext cx="483600" cy="6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980000"/>
                </a:solidFill>
                <a:latin typeface="Nanum Gothic"/>
                <a:ea typeface="Nanum Gothic"/>
                <a:cs typeface="Nanum Gothic"/>
                <a:sym typeface="Nanum Gothic"/>
              </a:rPr>
              <a:t>③</a:t>
            </a:r>
            <a:endParaRPr b="1" i="0" sz="1800" u="none" cap="none" strike="noStrike">
              <a:solidFill>
                <a:srgbClr val="98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102" name="Google Shape;1102;p11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547850" y="3135625"/>
            <a:ext cx="2245650" cy="1541150"/>
          </a:xfrm>
          <a:prstGeom prst="rect">
            <a:avLst/>
          </a:prstGeom>
          <a:noFill/>
          <a:ln cap="flat" cmpd="sng" w="9525">
            <a:solidFill>
              <a:srgbClr val="6D9EEB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103" name="Google Shape;1103;p113"/>
          <p:cNvSpPr txBox="1"/>
          <p:nvPr/>
        </p:nvSpPr>
        <p:spPr>
          <a:xfrm>
            <a:off x="4536693" y="3233570"/>
            <a:ext cx="483600" cy="6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980000"/>
                </a:solidFill>
                <a:latin typeface="Nanum Gothic"/>
                <a:ea typeface="Nanum Gothic"/>
                <a:cs typeface="Nanum Gothic"/>
                <a:sym typeface="Nanum Gothic"/>
              </a:rPr>
              <a:t>④</a:t>
            </a:r>
            <a:endParaRPr b="1" i="0" sz="1800" u="none" cap="none" strike="noStrike">
              <a:solidFill>
                <a:srgbClr val="98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104" name="Google Shape;1104;p113"/>
          <p:cNvSpPr txBox="1"/>
          <p:nvPr>
            <p:ph idx="12" type="sldNum"/>
          </p:nvPr>
        </p:nvSpPr>
        <p:spPr>
          <a:xfrm>
            <a:off x="8595300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Benedick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